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  <p:sldMasterId id="2147483665" r:id="rId5"/>
    <p:sldMasterId id="2147483719" r:id="rId6"/>
    <p:sldMasterId id="2147483737" r:id="rId7"/>
  </p:sldMasterIdLst>
  <p:notesMasterIdLst>
    <p:notesMasterId r:id="rId19"/>
  </p:notesMasterIdLst>
  <p:sldIdLst>
    <p:sldId id="256" r:id="rId8"/>
    <p:sldId id="275" r:id="rId9"/>
    <p:sldId id="278" r:id="rId10"/>
    <p:sldId id="276" r:id="rId11"/>
    <p:sldId id="270" r:id="rId12"/>
    <p:sldId id="277" r:id="rId13"/>
    <p:sldId id="272" r:id="rId14"/>
    <p:sldId id="271" r:id="rId15"/>
    <p:sldId id="273" r:id="rId16"/>
    <p:sldId id="27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0" autoAdjust="0"/>
    <p:restoredTop sz="94631" autoAdjust="0"/>
  </p:normalViewPr>
  <p:slideViewPr>
    <p:cSldViewPr snapToGrid="0">
      <p:cViewPr varScale="1">
        <p:scale>
          <a:sx n="68" d="100"/>
          <a:sy n="68" d="100"/>
        </p:scale>
        <p:origin x="90" y="180"/>
      </p:cViewPr>
      <p:guideLst/>
    </p:cSldViewPr>
  </p:slideViewPr>
  <p:outlineViewPr>
    <p:cViewPr>
      <p:scale>
        <a:sx n="33" d="100"/>
        <a:sy n="33" d="100"/>
      </p:scale>
      <p:origin x="0" y="-252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28DB0-09F6-4366-A211-0FA9A757C8BD}" type="datetimeFigureOut">
              <a:rPr lang="en-ZA" smtClean="0"/>
              <a:t>2018/11/10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DCE8F5-1341-475C-BF40-2E24D91E805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945AC3A-7D9B-423E-A2BF-B883C9B2D241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"/>
          <a:stretch/>
        </p:blipFill>
        <p:spPr>
          <a:xfrm>
            <a:off x="7801452" y="1"/>
            <a:ext cx="4389120" cy="66751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524B29-B525-4E47-862B-FD57B403D539}"/>
              </a:ext>
            </a:extLst>
          </p:cNvPr>
          <p:cNvSpPr/>
          <p:nvPr userDrawn="1"/>
        </p:nvSpPr>
        <p:spPr>
          <a:xfrm>
            <a:off x="7804351" y="1"/>
            <a:ext cx="4386221" cy="667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1284" y="1"/>
            <a:ext cx="7815636" cy="6677022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4C333A-735B-44F8-99E4-E73D8172DE35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69AA83-848B-4DFD-A644-A5D9CEFF95E3}"/>
              </a:ext>
            </a:extLst>
          </p:cNvPr>
          <p:cNvSpPr/>
          <p:nvPr userDrawn="1"/>
        </p:nvSpPr>
        <p:spPr>
          <a:xfrm>
            <a:off x="7804351" y="6678000"/>
            <a:ext cx="4224295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endParaRPr lang="en-ZA" sz="1000" noProof="1">
              <a:latin typeface="Tw Cen MT" panose="020B0602020104020603" pitchFamily="34" charset="0"/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2880EF2-ACF9-4D66-99FF-99CB3F61BE99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73392" y="1962149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3391" y="3602038"/>
            <a:ext cx="3756943" cy="722312"/>
          </a:xfrm>
        </p:spPr>
        <p:txBody>
          <a:bodyPr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Graphic 11">
            <a:extLst>
              <a:ext uri="{FF2B5EF4-FFF2-40B4-BE49-F238E27FC236}">
                <a16:creationId xmlns:a16="http://schemas.microsoft.com/office/drawing/2014/main" id="{54BAE1D8-3DF8-48CA-92C4-2E2064E4A3C5}"/>
              </a:ext>
            </a:extLst>
          </p:cNvPr>
          <p:cNvSpPr/>
          <p:nvPr userDrawn="1"/>
        </p:nvSpPr>
        <p:spPr>
          <a:xfrm>
            <a:off x="8776606" y="3981146"/>
            <a:ext cx="3413965" cy="2695876"/>
          </a:xfrm>
          <a:custGeom>
            <a:avLst/>
            <a:gdLst>
              <a:gd name="connsiteX0" fmla="*/ 4121944 w 4124325"/>
              <a:gd name="connsiteY0" fmla="*/ 1555076 h 3257550"/>
              <a:gd name="connsiteX1" fmla="*/ 4118134 w 4124325"/>
              <a:gd name="connsiteY1" fmla="*/ 1533169 h 3257550"/>
              <a:gd name="connsiteX2" fmla="*/ 2782729 w 4124325"/>
              <a:gd name="connsiteY2" fmla="*/ 39649 h 3257550"/>
              <a:gd name="connsiteX3" fmla="*/ 2108359 w 4124325"/>
              <a:gd name="connsiteY3" fmla="*/ 2436139 h 3257550"/>
              <a:gd name="connsiteX4" fmla="*/ 1262539 w 4124325"/>
              <a:gd name="connsiteY4" fmla="*/ 1310284 h 3257550"/>
              <a:gd name="connsiteX5" fmla="*/ 717709 w 4124325"/>
              <a:gd name="connsiteY5" fmla="*/ 2358986 h 3257550"/>
              <a:gd name="connsiteX6" fmla="*/ 7144 w 4124325"/>
              <a:gd name="connsiteY6" fmla="*/ 3257194 h 3257550"/>
              <a:gd name="connsiteX7" fmla="*/ 4075271 w 4124325"/>
              <a:gd name="connsiteY7" fmla="*/ 3257194 h 3257550"/>
              <a:gd name="connsiteX8" fmla="*/ 4122896 w 4124325"/>
              <a:gd name="connsiteY8" fmla="*/ 3201949 h 3257550"/>
              <a:gd name="connsiteX9" fmla="*/ 4122896 w 4124325"/>
              <a:gd name="connsiteY9" fmla="*/ 1555076 h 3257550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068127 w 4207192"/>
              <a:gd name="connsiteY9" fmla="*/ 3250050 h 3286245"/>
              <a:gd name="connsiteX10" fmla="*/ 4207192 w 4207192"/>
              <a:gd name="connsiteY10" fmla="*/ 3286245 h 3286245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207192 w 4207192"/>
              <a:gd name="connsiteY9" fmla="*/ 3286245 h 3286245"/>
              <a:gd name="connsiteX0" fmla="*/ 4115752 w 4115752"/>
              <a:gd name="connsiteY0" fmla="*/ 3194805 h 3250050"/>
              <a:gd name="connsiteX1" fmla="*/ 4115752 w 4115752"/>
              <a:gd name="connsiteY1" fmla="*/ 1547932 h 3250050"/>
              <a:gd name="connsiteX2" fmla="*/ 4114800 w 4115752"/>
              <a:gd name="connsiteY2" fmla="*/ 1547932 h 3250050"/>
              <a:gd name="connsiteX3" fmla="*/ 4110990 w 4115752"/>
              <a:gd name="connsiteY3" fmla="*/ 1526025 h 3250050"/>
              <a:gd name="connsiteX4" fmla="*/ 2775585 w 4115752"/>
              <a:gd name="connsiteY4" fmla="*/ 32505 h 3250050"/>
              <a:gd name="connsiteX5" fmla="*/ 2101215 w 4115752"/>
              <a:gd name="connsiteY5" fmla="*/ 2428995 h 3250050"/>
              <a:gd name="connsiteX6" fmla="*/ 1255395 w 4115752"/>
              <a:gd name="connsiteY6" fmla="*/ 1303140 h 3250050"/>
              <a:gd name="connsiteX7" fmla="*/ 710565 w 4115752"/>
              <a:gd name="connsiteY7" fmla="*/ 2351842 h 3250050"/>
              <a:gd name="connsiteX8" fmla="*/ 0 w 4115752"/>
              <a:gd name="connsiteY8" fmla="*/ 3250050 h 3250050"/>
              <a:gd name="connsiteX0" fmla="*/ 4115752 w 4115752"/>
              <a:gd name="connsiteY0" fmla="*/ 1547932 h 3250050"/>
              <a:gd name="connsiteX1" fmla="*/ 4114800 w 4115752"/>
              <a:gd name="connsiteY1" fmla="*/ 1547932 h 3250050"/>
              <a:gd name="connsiteX2" fmla="*/ 4110990 w 4115752"/>
              <a:gd name="connsiteY2" fmla="*/ 1526025 h 3250050"/>
              <a:gd name="connsiteX3" fmla="*/ 2775585 w 4115752"/>
              <a:gd name="connsiteY3" fmla="*/ 32505 h 3250050"/>
              <a:gd name="connsiteX4" fmla="*/ 2101215 w 4115752"/>
              <a:gd name="connsiteY4" fmla="*/ 2428995 h 3250050"/>
              <a:gd name="connsiteX5" fmla="*/ 1255395 w 4115752"/>
              <a:gd name="connsiteY5" fmla="*/ 1303140 h 3250050"/>
              <a:gd name="connsiteX6" fmla="*/ 710565 w 4115752"/>
              <a:gd name="connsiteY6" fmla="*/ 2351842 h 3250050"/>
              <a:gd name="connsiteX7" fmla="*/ 0 w 4115752"/>
              <a:gd name="connsiteY7" fmla="*/ 3250050 h 325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15752" h="3250050">
                <a:moveTo>
                  <a:pt x="4115752" y="1547932"/>
                </a:moveTo>
                <a:lnTo>
                  <a:pt x="4114800" y="1547932"/>
                </a:lnTo>
                <a:cubicBezTo>
                  <a:pt x="4114800" y="1540312"/>
                  <a:pt x="4113847" y="1532692"/>
                  <a:pt x="4110990" y="1526025"/>
                </a:cubicBezTo>
                <a:cubicBezTo>
                  <a:pt x="4060507" y="1391722"/>
                  <a:pt x="3224212" y="-249435"/>
                  <a:pt x="2775585" y="32505"/>
                </a:cubicBezTo>
                <a:cubicBezTo>
                  <a:pt x="2375535" y="283965"/>
                  <a:pt x="2629852" y="2428995"/>
                  <a:pt x="2101215" y="2428995"/>
                </a:cubicBezTo>
                <a:cubicBezTo>
                  <a:pt x="1784985" y="2428995"/>
                  <a:pt x="1670685" y="1303140"/>
                  <a:pt x="1255395" y="1303140"/>
                </a:cubicBezTo>
                <a:cubicBezTo>
                  <a:pt x="1037272" y="1303140"/>
                  <a:pt x="710565" y="1554600"/>
                  <a:pt x="710565" y="2351842"/>
                </a:cubicBezTo>
                <a:cubicBezTo>
                  <a:pt x="710565" y="3149085"/>
                  <a:pt x="0" y="3250050"/>
                  <a:pt x="0" y="3250050"/>
                </a:cubicBez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4E860F-437F-442E-898C-244A0DD5D765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5580000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3200" y="1620000"/>
            <a:ext cx="5580000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F9123-1F0C-4BD2-8233-FEE5B2A4661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E8981-59A6-4480-80A6-5619C220178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5302A3D4-CF60-41AF-924C-B30D3FD997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E8FCF-8FC7-49D2-9516-7662294E35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208B4-CFD5-4FAE-9519-74EFAC0B036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ED074E-AB07-44D1-8B4E-189EAEF798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01D44B-9877-40D1-B788-EE3BFD57C5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8794743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4415415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6760825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2987112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39127727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38598957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34883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FB83C35-D975-48B4-8E79-AB7A1A80DF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799832" cy="667512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7E187E-6082-49C3-B795-CC4321FE39F8}"/>
              </a:ext>
            </a:extLst>
          </p:cNvPr>
          <p:cNvSpPr/>
          <p:nvPr userDrawn="1"/>
        </p:nvSpPr>
        <p:spPr>
          <a:xfrm>
            <a:off x="6671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FF6A8-5ABD-4191-81E4-C9F86380A5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27D1E-1708-4D17-AB85-058EE0C3477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gradFill>
            <a:gsLst>
              <a:gs pos="82000">
                <a:schemeClr val="tx1">
                  <a:lumMod val="85000"/>
                  <a:lumOff val="15000"/>
                </a:schemeClr>
              </a:gs>
              <a:gs pos="100000">
                <a:schemeClr val="tx1"/>
              </a:gs>
            </a:gsLst>
          </a:gra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529A18-E6EB-4081-B804-B2FCF5287DF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94400" y="6678000"/>
            <a:ext cx="597600" cy="144000"/>
          </a:xfrm>
        </p:spPr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A78464-8D00-4B94-90C7-90F1B54C8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3834" y="2481141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3CDBDF0B-F377-47FD-9DA1-C3BDA7C1D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833" y="4220102"/>
            <a:ext cx="3756943" cy="722312"/>
          </a:xfrm>
        </p:spPr>
        <p:txBody>
          <a:bodyPr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F50292C9-54F6-4F7B-A885-34CE1E3B0351}"/>
              </a:ext>
            </a:extLst>
          </p:cNvPr>
          <p:cNvSpPr/>
          <p:nvPr/>
        </p:nvSpPr>
        <p:spPr>
          <a:xfrm flipH="1">
            <a:off x="-1428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00645996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8988085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82700345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87284663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3466091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26002239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12667734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14497387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90636411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9465508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6992936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04150" y="1"/>
            <a:ext cx="4387850" cy="667948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65637520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935319036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52827560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58255947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21761453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16618480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1055441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35192356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63485655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291841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5A87C21-15CD-48D8-B583-89B110156879}"/>
              </a:ext>
            </a:extLst>
          </p:cNvPr>
          <p:cNvSpPr/>
          <p:nvPr userDrawn="1"/>
        </p:nvSpPr>
        <p:spPr>
          <a:xfrm>
            <a:off x="7804351" y="0"/>
            <a:ext cx="4386221" cy="6677022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620000"/>
            <a:ext cx="6992936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27752" y="4320000"/>
            <a:ext cx="1800000" cy="18000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5092E684-C621-4F92-A05A-A167EEF4627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057037" y="4320000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6958D132-F2A9-41E1-BDD8-067D52CE5F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27752" y="2395565"/>
            <a:ext cx="1800000" cy="18000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B88FD4DB-5089-4686-B4F7-A26163146C9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057037" y="2395565"/>
            <a:ext cx="1800000" cy="180000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324023AF-AB97-4B60-86FA-5DC8DA1B5C4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27752" y="471129"/>
            <a:ext cx="1800000" cy="1800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8210F231-568A-4348-B33F-9EBB4A5CF9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0057037" y="471129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</p:spTree>
    <p:extLst>
      <p:ext uri="{BB962C8B-B14F-4D97-AF65-F5344CB8AC3E}">
        <p14:creationId xmlns:p14="http://schemas.microsoft.com/office/powerpoint/2010/main" val="244511438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993025721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3661755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49539154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76736202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56252431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2210436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87710444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18186285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27356171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3065595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000" y="1980000"/>
            <a:ext cx="5580000" cy="414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3" name="Left Header">
            <a:extLst>
              <a:ext uri="{FF2B5EF4-FFF2-40B4-BE49-F238E27FC236}">
                <a16:creationId xmlns:a16="http://schemas.microsoft.com/office/drawing/2014/main" id="{2241B0A0-0033-49FF-89B8-142165C8E9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620000"/>
            <a:ext cx="5580000" cy="3600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Compare A</a:t>
            </a:r>
            <a:endParaRPr lang="en-ZA" dirty="0"/>
          </a:p>
        </p:txBody>
      </p:sp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3200" y="1980000"/>
            <a:ext cx="5580000" cy="414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5" name="Right Header">
            <a:extLst>
              <a:ext uri="{FF2B5EF4-FFF2-40B4-BE49-F238E27FC236}">
                <a16:creationId xmlns:a16="http://schemas.microsoft.com/office/drawing/2014/main" id="{069A9930-1B94-49BC-B4A6-B597F155D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620000"/>
            <a:ext cx="5580000" cy="3600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Compare B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AC535-CCE6-472A-BA3D-DDE92DFF0ED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2F890-EB29-4A5B-A499-BB0FC04447A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92088583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07642520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261849627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75845728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29160091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34673116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06536392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69900131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5322928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73335548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67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9A41AC-399F-4B25-A28A-F7679843C36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Caption">
            <a:extLst>
              <a:ext uri="{FF2B5EF4-FFF2-40B4-BE49-F238E27FC236}">
                <a16:creationId xmlns:a16="http://schemas.microsoft.com/office/drawing/2014/main" id="{E1C65CF6-B529-468F-B46C-1D1C2E71A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dirty="0"/>
              <a:t>Place your Image Caption Here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845FB-DCB7-4844-B346-98986ADFC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07696594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9712521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60140854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2274137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0" y="0"/>
            <a:ext cx="12192000" cy="6678000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Your Video</a:t>
            </a:r>
          </a:p>
        </p:txBody>
      </p:sp>
      <p:sp>
        <p:nvSpPr>
          <p:cNvPr id="5" name="Caption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dirty="0"/>
              <a:t>Place your Image Caption Here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7EBDA-221D-4CBD-8DBF-E03A370015D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508FC-366E-44DA-80A8-28048E1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111E4563-E2FC-4D6F-B759-AB4FB77D2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7799832" cy="667512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2FE8913-A018-418C-99FB-2DF342B9B5A0}"/>
              </a:ext>
            </a:extLst>
          </p:cNvPr>
          <p:cNvSpPr/>
          <p:nvPr userDrawn="1"/>
        </p:nvSpPr>
        <p:spPr>
          <a:xfrm>
            <a:off x="0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AF7702AD-1968-4CE6-BC7C-02C0637069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and Drop your Image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A78464-8D00-4B94-90C7-90F1B54C8A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4862" y="3032684"/>
            <a:ext cx="3759807" cy="1547813"/>
          </a:xfrm>
        </p:spPr>
        <p:txBody>
          <a:bodyPr anchor="b"/>
          <a:lstStyle>
            <a:lvl1pPr algn="l">
              <a:lnSpc>
                <a:spcPts val="4000"/>
              </a:lnSpc>
              <a:defRPr sz="66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F50292C9-54F6-4F7B-A885-34CE1E3B0351}"/>
              </a:ext>
            </a:extLst>
          </p:cNvPr>
          <p:cNvSpPr/>
          <p:nvPr userDrawn="1"/>
        </p:nvSpPr>
        <p:spPr>
          <a:xfrm>
            <a:off x="1774391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ZA" dirty="0"/>
          </a:p>
        </p:txBody>
      </p:sp>
      <p:sp>
        <p:nvSpPr>
          <p:cNvPr id="15" name="Name">
            <a:extLst>
              <a:ext uri="{FF2B5EF4-FFF2-40B4-BE49-F238E27FC236}">
                <a16:creationId xmlns:a16="http://schemas.microsoft.com/office/drawing/2014/main" id="{B8C48821-0D90-416C-873E-50587E8A0C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4861" y="4741677"/>
            <a:ext cx="3756943" cy="252000"/>
          </a:xfrm>
        </p:spPr>
        <p:txBody>
          <a:bodyPr anchor="ctr"/>
          <a:lstStyle>
            <a:lvl1pPr marL="0" indent="0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16" name="Email">
            <a:extLst>
              <a:ext uri="{FF2B5EF4-FFF2-40B4-BE49-F238E27FC236}">
                <a16:creationId xmlns:a16="http://schemas.microsoft.com/office/drawing/2014/main" id="{42450180-8D19-405E-97F0-2A309B58D0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8990" y="5147137"/>
            <a:ext cx="3462814" cy="252000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Email</a:t>
            </a:r>
            <a:endParaRPr lang="en-ZA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837F23B-0C4D-4D27-BF83-0B10D1CFFDCD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9551A1-FBAD-4CC8-AA99-F9F4D4281782}"/>
              </a:ext>
            </a:extLst>
          </p:cNvPr>
          <p:cNvSpPr/>
          <p:nvPr userDrawn="1"/>
        </p:nvSpPr>
        <p:spPr>
          <a:xfrm>
            <a:off x="7804351" y="6678000"/>
            <a:ext cx="4224296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endParaRPr lang="en-ZA" sz="1000" noProof="1">
              <a:latin typeface="Tw Cen MT" panose="020B0602020104020603" pitchFamily="34" charset="0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F695C6B-DBEE-447E-B106-7351E00BD0AF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A38929-6316-4332-83F8-9E95386C7C42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7747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1CC9B96F-1A0A-4B16-BDF7-48B289CD53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/>
          <a:lstStyle>
            <a:lvl1pPr marL="0" indent="0">
              <a:buNone/>
              <a:defRPr sz="2100"/>
            </a:lvl1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A7081-42C5-4F4E-8A26-E7788CCF4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20000"/>
            <a:ext cx="11473200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8FCAA-94B1-47BD-AD46-123D3404BBB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A11CEA-C130-40E5-A858-8D4FE6E5864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1" Type="http://schemas.openxmlformats.org/officeDocument/2006/relationships/image" Target="../media/image6.png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image" Target="../media/image7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2.xml"/><Relationship Id="rId21" Type="http://schemas.openxmlformats.org/officeDocument/2006/relationships/image" Target="../media/image6.png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image" Target="../media/image7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49.xml"/><Relationship Id="rId21" Type="http://schemas.openxmlformats.org/officeDocument/2006/relationships/image" Target="../media/image6.png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56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Relationship Id="rId22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99CE02-8616-40B2-85FF-B06E192752AB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3DF8E0-6324-45B7-8B0A-24383EF1B915}"/>
              </a:ext>
            </a:extLst>
          </p:cNvPr>
          <p:cNvSpPr/>
          <p:nvPr userDrawn="1"/>
        </p:nvSpPr>
        <p:spPr>
          <a:xfrm>
            <a:off x="7804351" y="6678000"/>
            <a:ext cx="3789833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r>
              <a:rPr lang="en-ZA" sz="1000" noProof="1">
                <a:latin typeface="+mn-lt"/>
              </a:rPr>
              <a:t>Jens Martensson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9E718F-2F10-41F1-8E9F-18DD53EF065F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260000"/>
            <a:ext cx="11473200" cy="48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6483329"/>
            <a:ext cx="2378438" cy="187367"/>
          </a:xfrm>
          <a:prstGeom prst="rect">
            <a:avLst/>
          </a:prstGeom>
          <a:gradFill>
            <a:gsLst>
              <a:gs pos="82000">
                <a:schemeClr val="bg1">
                  <a:lumMod val="95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0"/>
          </a:gradFill>
        </p:spPr>
        <p:txBody>
          <a:bodyPr vert="horz" lIns="3600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4400" y="6678000"/>
            <a:ext cx="597600" cy="144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47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1"/>
              </a:gs>
            </a:gsLst>
            <a:lin ang="10800000" scaled="0"/>
          </a:gradFill>
        </p:spPr>
        <p:txBody>
          <a:bodyPr vert="horz" lIns="0" tIns="0" rIns="72000" bIns="0" rtlCol="0" anchor="ctr"/>
          <a:lstStyle>
            <a:lvl1pPr algn="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63" r:id="rId4"/>
    <p:sldLayoutId id="2147483656" r:id="rId5"/>
    <p:sldLayoutId id="2147483660" r:id="rId6"/>
    <p:sldLayoutId id="2147483661" r:id="rId7"/>
    <p:sldLayoutId id="2147483664" r:id="rId8"/>
    <p:sldLayoutId id="2147483650" r:id="rId9"/>
    <p:sldLayoutId id="2147483652" r:id="rId10"/>
    <p:sldLayoutId id="2147483654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4DAA2C-A82B-4AA8-9FD8-D0EA4E0C35B5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58DE18-98EA-49F4-8A86-400C4E12D351}"/>
              </a:ext>
            </a:extLst>
          </p:cNvPr>
          <p:cNvSpPr/>
          <p:nvPr userDrawn="1"/>
        </p:nvSpPr>
        <p:spPr>
          <a:xfrm>
            <a:off x="7804351" y="6678000"/>
            <a:ext cx="3789833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r>
              <a:rPr lang="en-ZA" sz="1000" noProof="1">
                <a:latin typeface="+mn-lt"/>
              </a:rPr>
              <a:t>Jens Martensson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EA09DA-CF84-42D4-A75F-BEE6F07F669E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415712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79AC04-0650-4527-8890-771E3932AD1E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D7B3A6-4DD8-41AA-8D2E-A36E497EDDB4}"/>
              </a:ext>
            </a:extLst>
          </p:cNvPr>
          <p:cNvSpPr/>
          <p:nvPr userDrawn="1"/>
        </p:nvSpPr>
        <p:spPr>
          <a:xfrm>
            <a:off x="7804351" y="6678000"/>
            <a:ext cx="3789833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r>
              <a:rPr lang="en-ZA" sz="1000" noProof="1">
                <a:latin typeface="+mn-lt"/>
              </a:rPr>
              <a:t>Jens Martensson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F9A5C0-B4FF-452F-BFBB-9A5C86CBE778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096787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DB212-BFA2-403F-85EF-DFD3FF6D973A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920BCA-9D8E-4409-9BAD-0547DFCDB832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FE0FB9-8868-411C-9336-DAEC073FCA21}"/>
              </a:ext>
            </a:extLst>
          </p:cNvPr>
          <p:cNvSpPr/>
          <p:nvPr userDrawn="1"/>
        </p:nvSpPr>
        <p:spPr>
          <a:xfrm>
            <a:off x="7804351" y="6678000"/>
            <a:ext cx="3789833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/>
            <a:r>
              <a:rPr lang="en-ZA" sz="1000" noProof="1">
                <a:latin typeface="+mn-lt"/>
              </a:rPr>
              <a:t>Jens Martensson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E03AF5-FF4F-4DEE-B515-9FC956BA6399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66026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hyperlink" Target="mailto:yashshavikashyap@gmail.com" TargetMode="External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 descr="vertical line">
            <a:extLst>
              <a:ext uri="{FF2B5EF4-FFF2-40B4-BE49-F238E27FC236}">
                <a16:creationId xmlns:a16="http://schemas.microsoft.com/office/drawing/2014/main" id="{1B17638D-56AE-48AD-96C8-EE46229C744C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8" descr="space radar outline">
            <a:extLst>
              <a:ext uri="{FF2B5EF4-FFF2-40B4-BE49-F238E27FC236}">
                <a16:creationId xmlns:a16="http://schemas.microsoft.com/office/drawing/2014/main" id="{52C1AEF9-C750-45F9-AD02-5447187F5716}"/>
              </a:ext>
            </a:extLst>
          </p:cNvPr>
          <p:cNvSpPr/>
          <p:nvPr/>
        </p:nvSpPr>
        <p:spPr>
          <a:xfrm rot="16731500">
            <a:off x="10654807" y="4433342"/>
            <a:ext cx="238125" cy="238125"/>
          </a:xfrm>
          <a:custGeom>
            <a:avLst/>
            <a:gdLst>
              <a:gd name="connsiteX0" fmla="*/ 145256 w 238125"/>
              <a:gd name="connsiteY0" fmla="*/ 159538 h 238125"/>
              <a:gd name="connsiteX1" fmla="*/ 150019 w 238125"/>
              <a:gd name="connsiteY1" fmla="*/ 154775 h 238125"/>
              <a:gd name="connsiteX2" fmla="*/ 150019 w 238125"/>
              <a:gd name="connsiteY2" fmla="*/ 145250 h 238125"/>
              <a:gd name="connsiteX3" fmla="*/ 145256 w 238125"/>
              <a:gd name="connsiteY3" fmla="*/ 140488 h 238125"/>
              <a:gd name="connsiteX4" fmla="*/ 140494 w 238125"/>
              <a:gd name="connsiteY4" fmla="*/ 145250 h 238125"/>
              <a:gd name="connsiteX5" fmla="*/ 140494 w 238125"/>
              <a:gd name="connsiteY5" fmla="*/ 154775 h 238125"/>
              <a:gd name="connsiteX6" fmla="*/ 145256 w 238125"/>
              <a:gd name="connsiteY6" fmla="*/ 159538 h 238125"/>
              <a:gd name="connsiteX7" fmla="*/ 234353 w 238125"/>
              <a:gd name="connsiteY7" fmla="*/ 122828 h 238125"/>
              <a:gd name="connsiteX8" fmla="*/ 196253 w 238125"/>
              <a:gd name="connsiteY8" fmla="*/ 84728 h 238125"/>
              <a:gd name="connsiteX9" fmla="*/ 192881 w 238125"/>
              <a:gd name="connsiteY9" fmla="*/ 83338 h 238125"/>
              <a:gd name="connsiteX10" fmla="*/ 97631 w 238125"/>
              <a:gd name="connsiteY10" fmla="*/ 83338 h 238125"/>
              <a:gd name="connsiteX11" fmla="*/ 93231 w 238125"/>
              <a:gd name="connsiteY11" fmla="*/ 86281 h 238125"/>
              <a:gd name="connsiteX12" fmla="*/ 94259 w 238125"/>
              <a:gd name="connsiteY12" fmla="*/ 91472 h 238125"/>
              <a:gd name="connsiteX13" fmla="*/ 114700 w 238125"/>
              <a:gd name="connsiteY13" fmla="*/ 111913 h 238125"/>
              <a:gd name="connsiteX14" fmla="*/ 73819 w 238125"/>
              <a:gd name="connsiteY14" fmla="*/ 111913 h 238125"/>
              <a:gd name="connsiteX15" fmla="*/ 73819 w 238125"/>
              <a:gd name="connsiteY15" fmla="*/ 45238 h 238125"/>
              <a:gd name="connsiteX16" fmla="*/ 88106 w 238125"/>
              <a:gd name="connsiteY16" fmla="*/ 45238 h 238125"/>
              <a:gd name="connsiteX17" fmla="*/ 92869 w 238125"/>
              <a:gd name="connsiteY17" fmla="*/ 40475 h 238125"/>
              <a:gd name="connsiteX18" fmla="*/ 92869 w 238125"/>
              <a:gd name="connsiteY18" fmla="*/ 21425 h 238125"/>
              <a:gd name="connsiteX19" fmla="*/ 88887 w 238125"/>
              <a:gd name="connsiteY19" fmla="*/ 16729 h 238125"/>
              <a:gd name="connsiteX20" fmla="*/ 31737 w 238125"/>
              <a:gd name="connsiteY20" fmla="*/ 7204 h 238125"/>
              <a:gd name="connsiteX21" fmla="*/ 27880 w 238125"/>
              <a:gd name="connsiteY21" fmla="*/ 8271 h 238125"/>
              <a:gd name="connsiteX22" fmla="*/ 26194 w 238125"/>
              <a:gd name="connsiteY22" fmla="*/ 11900 h 238125"/>
              <a:gd name="connsiteX23" fmla="*/ 26194 w 238125"/>
              <a:gd name="connsiteY23" fmla="*/ 40475 h 238125"/>
              <a:gd name="connsiteX24" fmla="*/ 30956 w 238125"/>
              <a:gd name="connsiteY24" fmla="*/ 45238 h 238125"/>
              <a:gd name="connsiteX25" fmla="*/ 64294 w 238125"/>
              <a:gd name="connsiteY25" fmla="*/ 45238 h 238125"/>
              <a:gd name="connsiteX26" fmla="*/ 64294 w 238125"/>
              <a:gd name="connsiteY26" fmla="*/ 111913 h 238125"/>
              <a:gd name="connsiteX27" fmla="*/ 40481 w 238125"/>
              <a:gd name="connsiteY27" fmla="*/ 111913 h 238125"/>
              <a:gd name="connsiteX28" fmla="*/ 26194 w 238125"/>
              <a:gd name="connsiteY28" fmla="*/ 126200 h 238125"/>
              <a:gd name="connsiteX29" fmla="*/ 26194 w 238125"/>
              <a:gd name="connsiteY29" fmla="*/ 164300 h 238125"/>
              <a:gd name="connsiteX30" fmla="*/ 40481 w 238125"/>
              <a:gd name="connsiteY30" fmla="*/ 178588 h 238125"/>
              <a:gd name="connsiteX31" fmla="*/ 76610 w 238125"/>
              <a:gd name="connsiteY31" fmla="*/ 178588 h 238125"/>
              <a:gd name="connsiteX32" fmla="*/ 52769 w 238125"/>
              <a:gd name="connsiteY32" fmla="*/ 202429 h 238125"/>
              <a:gd name="connsiteX33" fmla="*/ 30956 w 238125"/>
              <a:gd name="connsiteY33" fmla="*/ 188113 h 238125"/>
              <a:gd name="connsiteX34" fmla="*/ 7144 w 238125"/>
              <a:gd name="connsiteY34" fmla="*/ 211925 h 238125"/>
              <a:gd name="connsiteX35" fmla="*/ 30956 w 238125"/>
              <a:gd name="connsiteY35" fmla="*/ 235738 h 238125"/>
              <a:gd name="connsiteX36" fmla="*/ 54550 w 238125"/>
              <a:gd name="connsiteY36" fmla="*/ 214116 h 238125"/>
              <a:gd name="connsiteX37" fmla="*/ 90078 w 238125"/>
              <a:gd name="connsiteY37" fmla="*/ 178588 h 238125"/>
              <a:gd name="connsiteX38" fmla="*/ 111919 w 238125"/>
              <a:gd name="connsiteY38" fmla="*/ 178588 h 238125"/>
              <a:gd name="connsiteX39" fmla="*/ 111919 w 238125"/>
              <a:gd name="connsiteY39" fmla="*/ 188598 h 238125"/>
              <a:gd name="connsiteX40" fmla="*/ 92869 w 238125"/>
              <a:gd name="connsiteY40" fmla="*/ 211925 h 238125"/>
              <a:gd name="connsiteX41" fmla="*/ 116681 w 238125"/>
              <a:gd name="connsiteY41" fmla="*/ 235738 h 238125"/>
              <a:gd name="connsiteX42" fmla="*/ 140494 w 238125"/>
              <a:gd name="connsiteY42" fmla="*/ 211925 h 238125"/>
              <a:gd name="connsiteX43" fmla="*/ 121444 w 238125"/>
              <a:gd name="connsiteY43" fmla="*/ 188598 h 238125"/>
              <a:gd name="connsiteX44" fmla="*/ 121444 w 238125"/>
              <a:gd name="connsiteY44" fmla="*/ 178588 h 238125"/>
              <a:gd name="connsiteX45" fmla="*/ 143275 w 238125"/>
              <a:gd name="connsiteY45" fmla="*/ 178588 h 238125"/>
              <a:gd name="connsiteX46" fmla="*/ 178813 w 238125"/>
              <a:gd name="connsiteY46" fmla="*/ 214125 h 238125"/>
              <a:gd name="connsiteX47" fmla="*/ 202406 w 238125"/>
              <a:gd name="connsiteY47" fmla="*/ 235738 h 238125"/>
              <a:gd name="connsiteX48" fmla="*/ 226219 w 238125"/>
              <a:gd name="connsiteY48" fmla="*/ 211925 h 238125"/>
              <a:gd name="connsiteX49" fmla="*/ 202406 w 238125"/>
              <a:gd name="connsiteY49" fmla="*/ 188113 h 238125"/>
              <a:gd name="connsiteX50" fmla="*/ 180594 w 238125"/>
              <a:gd name="connsiteY50" fmla="*/ 202438 h 238125"/>
              <a:gd name="connsiteX51" fmla="*/ 156743 w 238125"/>
              <a:gd name="connsiteY51" fmla="*/ 178588 h 238125"/>
              <a:gd name="connsiteX52" fmla="*/ 192881 w 238125"/>
              <a:gd name="connsiteY52" fmla="*/ 178588 h 238125"/>
              <a:gd name="connsiteX53" fmla="*/ 207169 w 238125"/>
              <a:gd name="connsiteY53" fmla="*/ 164300 h 238125"/>
              <a:gd name="connsiteX54" fmla="*/ 207169 w 238125"/>
              <a:gd name="connsiteY54" fmla="*/ 130963 h 238125"/>
              <a:gd name="connsiteX55" fmla="*/ 230981 w 238125"/>
              <a:gd name="connsiteY55" fmla="*/ 130963 h 238125"/>
              <a:gd name="connsiteX56" fmla="*/ 235382 w 238125"/>
              <a:gd name="connsiteY56" fmla="*/ 128019 h 238125"/>
              <a:gd name="connsiteX57" fmla="*/ 234353 w 238125"/>
              <a:gd name="connsiteY57" fmla="*/ 122828 h 238125"/>
              <a:gd name="connsiteX58" fmla="*/ 45244 w 238125"/>
              <a:gd name="connsiteY58" fmla="*/ 211935 h 238125"/>
              <a:gd name="connsiteX59" fmla="*/ 30956 w 238125"/>
              <a:gd name="connsiteY59" fmla="*/ 226213 h 238125"/>
              <a:gd name="connsiteX60" fmla="*/ 16669 w 238125"/>
              <a:gd name="connsiteY60" fmla="*/ 211925 h 238125"/>
              <a:gd name="connsiteX61" fmla="*/ 30956 w 238125"/>
              <a:gd name="connsiteY61" fmla="*/ 197638 h 238125"/>
              <a:gd name="connsiteX62" fmla="*/ 45244 w 238125"/>
              <a:gd name="connsiteY62" fmla="*/ 211925 h 238125"/>
              <a:gd name="connsiteX63" fmla="*/ 45244 w 238125"/>
              <a:gd name="connsiteY63" fmla="*/ 211935 h 238125"/>
              <a:gd name="connsiteX64" fmla="*/ 202406 w 238125"/>
              <a:gd name="connsiteY64" fmla="*/ 197638 h 238125"/>
              <a:gd name="connsiteX65" fmla="*/ 216694 w 238125"/>
              <a:gd name="connsiteY65" fmla="*/ 211925 h 238125"/>
              <a:gd name="connsiteX66" fmla="*/ 202406 w 238125"/>
              <a:gd name="connsiteY66" fmla="*/ 226213 h 238125"/>
              <a:gd name="connsiteX67" fmla="*/ 188119 w 238125"/>
              <a:gd name="connsiteY67" fmla="*/ 211925 h 238125"/>
              <a:gd name="connsiteX68" fmla="*/ 202406 w 238125"/>
              <a:gd name="connsiteY68" fmla="*/ 197638 h 238125"/>
              <a:gd name="connsiteX69" fmla="*/ 109128 w 238125"/>
              <a:gd name="connsiteY69" fmla="*/ 92863 h 238125"/>
              <a:gd name="connsiteX70" fmla="*/ 143275 w 238125"/>
              <a:gd name="connsiteY70" fmla="*/ 92863 h 238125"/>
              <a:gd name="connsiteX71" fmla="*/ 171850 w 238125"/>
              <a:gd name="connsiteY71" fmla="*/ 121438 h 238125"/>
              <a:gd name="connsiteX72" fmla="*/ 137703 w 238125"/>
              <a:gd name="connsiteY72" fmla="*/ 121438 h 238125"/>
              <a:gd name="connsiteX73" fmla="*/ 109128 w 238125"/>
              <a:gd name="connsiteY73" fmla="*/ 92863 h 238125"/>
              <a:gd name="connsiteX74" fmla="*/ 35719 w 238125"/>
              <a:gd name="connsiteY74" fmla="*/ 35713 h 238125"/>
              <a:gd name="connsiteX75" fmla="*/ 35719 w 238125"/>
              <a:gd name="connsiteY75" fmla="*/ 17520 h 238125"/>
              <a:gd name="connsiteX76" fmla="*/ 83344 w 238125"/>
              <a:gd name="connsiteY76" fmla="*/ 25454 h 238125"/>
              <a:gd name="connsiteX77" fmla="*/ 83344 w 238125"/>
              <a:gd name="connsiteY77" fmla="*/ 35713 h 238125"/>
              <a:gd name="connsiteX78" fmla="*/ 35719 w 238125"/>
              <a:gd name="connsiteY78" fmla="*/ 35713 h 238125"/>
              <a:gd name="connsiteX79" fmla="*/ 130969 w 238125"/>
              <a:gd name="connsiteY79" fmla="*/ 211925 h 238125"/>
              <a:gd name="connsiteX80" fmla="*/ 116681 w 238125"/>
              <a:gd name="connsiteY80" fmla="*/ 226213 h 238125"/>
              <a:gd name="connsiteX81" fmla="*/ 102394 w 238125"/>
              <a:gd name="connsiteY81" fmla="*/ 211925 h 238125"/>
              <a:gd name="connsiteX82" fmla="*/ 116681 w 238125"/>
              <a:gd name="connsiteY82" fmla="*/ 197638 h 238125"/>
              <a:gd name="connsiteX83" fmla="*/ 130969 w 238125"/>
              <a:gd name="connsiteY83" fmla="*/ 211925 h 238125"/>
              <a:gd name="connsiteX84" fmla="*/ 197644 w 238125"/>
              <a:gd name="connsiteY84" fmla="*/ 164300 h 238125"/>
              <a:gd name="connsiteX85" fmla="*/ 192881 w 238125"/>
              <a:gd name="connsiteY85" fmla="*/ 169063 h 238125"/>
              <a:gd name="connsiteX86" fmla="*/ 40481 w 238125"/>
              <a:gd name="connsiteY86" fmla="*/ 169063 h 238125"/>
              <a:gd name="connsiteX87" fmla="*/ 35719 w 238125"/>
              <a:gd name="connsiteY87" fmla="*/ 164300 h 238125"/>
              <a:gd name="connsiteX88" fmla="*/ 35719 w 238125"/>
              <a:gd name="connsiteY88" fmla="*/ 126200 h 238125"/>
              <a:gd name="connsiteX89" fmla="*/ 40481 w 238125"/>
              <a:gd name="connsiteY89" fmla="*/ 121438 h 238125"/>
              <a:gd name="connsiteX90" fmla="*/ 124225 w 238125"/>
              <a:gd name="connsiteY90" fmla="*/ 121438 h 238125"/>
              <a:gd name="connsiteX91" fmla="*/ 132359 w 238125"/>
              <a:gd name="connsiteY91" fmla="*/ 129572 h 238125"/>
              <a:gd name="connsiteX92" fmla="*/ 135731 w 238125"/>
              <a:gd name="connsiteY92" fmla="*/ 130963 h 238125"/>
              <a:gd name="connsiteX93" fmla="*/ 197644 w 238125"/>
              <a:gd name="connsiteY93" fmla="*/ 130963 h 238125"/>
              <a:gd name="connsiteX94" fmla="*/ 197644 w 238125"/>
              <a:gd name="connsiteY94" fmla="*/ 164300 h 238125"/>
              <a:gd name="connsiteX95" fmla="*/ 185318 w 238125"/>
              <a:gd name="connsiteY95" fmla="*/ 121438 h 238125"/>
              <a:gd name="connsiteX96" fmla="*/ 156743 w 238125"/>
              <a:gd name="connsiteY96" fmla="*/ 92863 h 238125"/>
              <a:gd name="connsiteX97" fmla="*/ 190910 w 238125"/>
              <a:gd name="connsiteY97" fmla="*/ 92863 h 238125"/>
              <a:gd name="connsiteX98" fmla="*/ 219485 w 238125"/>
              <a:gd name="connsiteY98" fmla="*/ 121438 h 238125"/>
              <a:gd name="connsiteX99" fmla="*/ 185318 w 238125"/>
              <a:gd name="connsiteY99" fmla="*/ 121438 h 238125"/>
              <a:gd name="connsiteX100" fmla="*/ 164306 w 238125"/>
              <a:gd name="connsiteY100" fmla="*/ 159538 h 238125"/>
              <a:gd name="connsiteX101" fmla="*/ 169069 w 238125"/>
              <a:gd name="connsiteY101" fmla="*/ 154775 h 238125"/>
              <a:gd name="connsiteX102" fmla="*/ 169069 w 238125"/>
              <a:gd name="connsiteY102" fmla="*/ 145250 h 238125"/>
              <a:gd name="connsiteX103" fmla="*/ 164306 w 238125"/>
              <a:gd name="connsiteY103" fmla="*/ 140488 h 238125"/>
              <a:gd name="connsiteX104" fmla="*/ 159544 w 238125"/>
              <a:gd name="connsiteY104" fmla="*/ 145250 h 238125"/>
              <a:gd name="connsiteX105" fmla="*/ 159544 w 238125"/>
              <a:gd name="connsiteY105" fmla="*/ 154775 h 238125"/>
              <a:gd name="connsiteX106" fmla="*/ 164306 w 238125"/>
              <a:gd name="connsiteY106" fmla="*/ 159538 h 238125"/>
              <a:gd name="connsiteX107" fmla="*/ 78581 w 238125"/>
              <a:gd name="connsiteY107" fmla="*/ 130963 h 238125"/>
              <a:gd name="connsiteX108" fmla="*/ 50006 w 238125"/>
              <a:gd name="connsiteY108" fmla="*/ 130963 h 238125"/>
              <a:gd name="connsiteX109" fmla="*/ 45244 w 238125"/>
              <a:gd name="connsiteY109" fmla="*/ 135725 h 238125"/>
              <a:gd name="connsiteX110" fmla="*/ 45244 w 238125"/>
              <a:gd name="connsiteY110" fmla="*/ 154775 h 238125"/>
              <a:gd name="connsiteX111" fmla="*/ 50006 w 238125"/>
              <a:gd name="connsiteY111" fmla="*/ 159538 h 238125"/>
              <a:gd name="connsiteX112" fmla="*/ 78581 w 238125"/>
              <a:gd name="connsiteY112" fmla="*/ 159538 h 238125"/>
              <a:gd name="connsiteX113" fmla="*/ 83344 w 238125"/>
              <a:gd name="connsiteY113" fmla="*/ 154775 h 238125"/>
              <a:gd name="connsiteX114" fmla="*/ 83344 w 238125"/>
              <a:gd name="connsiteY114" fmla="*/ 135725 h 238125"/>
              <a:gd name="connsiteX115" fmla="*/ 78581 w 238125"/>
              <a:gd name="connsiteY115" fmla="*/ 130963 h 238125"/>
              <a:gd name="connsiteX116" fmla="*/ 73819 w 238125"/>
              <a:gd name="connsiteY116" fmla="*/ 150013 h 238125"/>
              <a:gd name="connsiteX117" fmla="*/ 54769 w 238125"/>
              <a:gd name="connsiteY117" fmla="*/ 150013 h 238125"/>
              <a:gd name="connsiteX118" fmla="*/ 54769 w 238125"/>
              <a:gd name="connsiteY118" fmla="*/ 140488 h 238125"/>
              <a:gd name="connsiteX119" fmla="*/ 73819 w 238125"/>
              <a:gd name="connsiteY119" fmla="*/ 140488 h 238125"/>
              <a:gd name="connsiteX120" fmla="*/ 73819 w 238125"/>
              <a:gd name="connsiteY120" fmla="*/ 150013 h 238125"/>
              <a:gd name="connsiteX121" fmla="*/ 183356 w 238125"/>
              <a:gd name="connsiteY121" fmla="*/ 159538 h 238125"/>
              <a:gd name="connsiteX122" fmla="*/ 188119 w 238125"/>
              <a:gd name="connsiteY122" fmla="*/ 154775 h 238125"/>
              <a:gd name="connsiteX123" fmla="*/ 188119 w 238125"/>
              <a:gd name="connsiteY123" fmla="*/ 145250 h 238125"/>
              <a:gd name="connsiteX124" fmla="*/ 183356 w 238125"/>
              <a:gd name="connsiteY124" fmla="*/ 140488 h 238125"/>
              <a:gd name="connsiteX125" fmla="*/ 178594 w 238125"/>
              <a:gd name="connsiteY125" fmla="*/ 145250 h 238125"/>
              <a:gd name="connsiteX126" fmla="*/ 178594 w 238125"/>
              <a:gd name="connsiteY126" fmla="*/ 154775 h 238125"/>
              <a:gd name="connsiteX127" fmla="*/ 183356 w 238125"/>
              <a:gd name="connsiteY127" fmla="*/ 159538 h 2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238125" h="238125">
                <a:moveTo>
                  <a:pt x="145256" y="159538"/>
                </a:moveTo>
                <a:cubicBezTo>
                  <a:pt x="147885" y="159538"/>
                  <a:pt x="150019" y="157404"/>
                  <a:pt x="150019" y="154775"/>
                </a:cubicBezTo>
                <a:lnTo>
                  <a:pt x="150019" y="145250"/>
                </a:lnTo>
                <a:cubicBezTo>
                  <a:pt x="150019" y="142621"/>
                  <a:pt x="147885" y="140488"/>
                  <a:pt x="145256" y="140488"/>
                </a:cubicBezTo>
                <a:cubicBezTo>
                  <a:pt x="142627" y="140488"/>
                  <a:pt x="140494" y="142621"/>
                  <a:pt x="140494" y="145250"/>
                </a:cubicBezTo>
                <a:lnTo>
                  <a:pt x="140494" y="154775"/>
                </a:lnTo>
                <a:cubicBezTo>
                  <a:pt x="140494" y="157404"/>
                  <a:pt x="142627" y="159538"/>
                  <a:pt x="145256" y="159538"/>
                </a:cubicBezTo>
                <a:close/>
                <a:moveTo>
                  <a:pt x="234353" y="122828"/>
                </a:moveTo>
                <a:lnTo>
                  <a:pt x="196253" y="84728"/>
                </a:lnTo>
                <a:cubicBezTo>
                  <a:pt x="195358" y="83842"/>
                  <a:pt x="194148" y="83338"/>
                  <a:pt x="192881" y="83338"/>
                </a:cubicBezTo>
                <a:lnTo>
                  <a:pt x="97631" y="83338"/>
                </a:lnTo>
                <a:cubicBezTo>
                  <a:pt x="95707" y="83338"/>
                  <a:pt x="93964" y="84500"/>
                  <a:pt x="93231" y="86281"/>
                </a:cubicBezTo>
                <a:cubicBezTo>
                  <a:pt x="92488" y="88062"/>
                  <a:pt x="92897" y="90110"/>
                  <a:pt x="94259" y="91472"/>
                </a:cubicBezTo>
                <a:lnTo>
                  <a:pt x="114700" y="111913"/>
                </a:lnTo>
                <a:lnTo>
                  <a:pt x="73819" y="111913"/>
                </a:lnTo>
                <a:lnTo>
                  <a:pt x="73819" y="45238"/>
                </a:lnTo>
                <a:lnTo>
                  <a:pt x="88106" y="45238"/>
                </a:lnTo>
                <a:cubicBezTo>
                  <a:pt x="90735" y="45238"/>
                  <a:pt x="92869" y="43104"/>
                  <a:pt x="92869" y="40475"/>
                </a:cubicBezTo>
                <a:lnTo>
                  <a:pt x="92869" y="21425"/>
                </a:lnTo>
                <a:cubicBezTo>
                  <a:pt x="92869" y="19101"/>
                  <a:pt x="91183" y="17110"/>
                  <a:pt x="88887" y="16729"/>
                </a:cubicBezTo>
                <a:lnTo>
                  <a:pt x="31737" y="7204"/>
                </a:lnTo>
                <a:cubicBezTo>
                  <a:pt x="30375" y="6985"/>
                  <a:pt x="28946" y="7366"/>
                  <a:pt x="27880" y="8271"/>
                </a:cubicBezTo>
                <a:cubicBezTo>
                  <a:pt x="26803" y="9166"/>
                  <a:pt x="26194" y="10500"/>
                  <a:pt x="26194" y="11900"/>
                </a:cubicBezTo>
                <a:lnTo>
                  <a:pt x="26194" y="40475"/>
                </a:lnTo>
                <a:cubicBezTo>
                  <a:pt x="26194" y="43104"/>
                  <a:pt x="28327" y="45238"/>
                  <a:pt x="30956" y="45238"/>
                </a:cubicBezTo>
                <a:lnTo>
                  <a:pt x="64294" y="45238"/>
                </a:lnTo>
                <a:lnTo>
                  <a:pt x="64294" y="111913"/>
                </a:lnTo>
                <a:lnTo>
                  <a:pt x="40481" y="111913"/>
                </a:lnTo>
                <a:cubicBezTo>
                  <a:pt x="32604" y="111913"/>
                  <a:pt x="26194" y="118323"/>
                  <a:pt x="26194" y="126200"/>
                </a:cubicBezTo>
                <a:lnTo>
                  <a:pt x="26194" y="164300"/>
                </a:lnTo>
                <a:cubicBezTo>
                  <a:pt x="26194" y="172177"/>
                  <a:pt x="32604" y="178588"/>
                  <a:pt x="40481" y="178588"/>
                </a:cubicBezTo>
                <a:lnTo>
                  <a:pt x="76610" y="178588"/>
                </a:lnTo>
                <a:lnTo>
                  <a:pt x="52769" y="202429"/>
                </a:lnTo>
                <a:cubicBezTo>
                  <a:pt x="49082" y="194018"/>
                  <a:pt x="40700" y="188113"/>
                  <a:pt x="30956" y="188113"/>
                </a:cubicBezTo>
                <a:cubicBezTo>
                  <a:pt x="17831" y="188113"/>
                  <a:pt x="7144" y="198800"/>
                  <a:pt x="7144" y="211925"/>
                </a:cubicBezTo>
                <a:cubicBezTo>
                  <a:pt x="7144" y="225050"/>
                  <a:pt x="17831" y="235738"/>
                  <a:pt x="30956" y="235738"/>
                </a:cubicBezTo>
                <a:cubicBezTo>
                  <a:pt x="43329" y="235738"/>
                  <a:pt x="53416" y="226203"/>
                  <a:pt x="54550" y="214116"/>
                </a:cubicBezTo>
                <a:lnTo>
                  <a:pt x="90078" y="178588"/>
                </a:lnTo>
                <a:lnTo>
                  <a:pt x="111919" y="178588"/>
                </a:lnTo>
                <a:lnTo>
                  <a:pt x="111919" y="188598"/>
                </a:lnTo>
                <a:cubicBezTo>
                  <a:pt x="101060" y="190808"/>
                  <a:pt x="92869" y="200428"/>
                  <a:pt x="92869" y="211925"/>
                </a:cubicBezTo>
                <a:cubicBezTo>
                  <a:pt x="92869" y="225050"/>
                  <a:pt x="103556" y="235738"/>
                  <a:pt x="116681" y="235738"/>
                </a:cubicBezTo>
                <a:cubicBezTo>
                  <a:pt x="129807" y="235738"/>
                  <a:pt x="140494" y="225050"/>
                  <a:pt x="140494" y="211925"/>
                </a:cubicBezTo>
                <a:cubicBezTo>
                  <a:pt x="140494" y="200428"/>
                  <a:pt x="132293" y="190808"/>
                  <a:pt x="121444" y="188598"/>
                </a:cubicBezTo>
                <a:lnTo>
                  <a:pt x="121444" y="178588"/>
                </a:lnTo>
                <a:lnTo>
                  <a:pt x="143275" y="178588"/>
                </a:lnTo>
                <a:lnTo>
                  <a:pt x="178813" y="214125"/>
                </a:lnTo>
                <a:cubicBezTo>
                  <a:pt x="179946" y="226203"/>
                  <a:pt x="190033" y="235738"/>
                  <a:pt x="202406" y="235738"/>
                </a:cubicBezTo>
                <a:cubicBezTo>
                  <a:pt x="215532" y="235738"/>
                  <a:pt x="226219" y="225050"/>
                  <a:pt x="226219" y="211925"/>
                </a:cubicBezTo>
                <a:cubicBezTo>
                  <a:pt x="226219" y="198800"/>
                  <a:pt x="215532" y="188113"/>
                  <a:pt x="202406" y="188113"/>
                </a:cubicBezTo>
                <a:cubicBezTo>
                  <a:pt x="192653" y="188113"/>
                  <a:pt x="184271" y="194028"/>
                  <a:pt x="180594" y="202438"/>
                </a:cubicBezTo>
                <a:lnTo>
                  <a:pt x="156743" y="178588"/>
                </a:lnTo>
                <a:lnTo>
                  <a:pt x="192881" y="178588"/>
                </a:lnTo>
                <a:cubicBezTo>
                  <a:pt x="200758" y="178588"/>
                  <a:pt x="207169" y="172177"/>
                  <a:pt x="207169" y="164300"/>
                </a:cubicBezTo>
                <a:lnTo>
                  <a:pt x="207169" y="130963"/>
                </a:lnTo>
                <a:lnTo>
                  <a:pt x="230981" y="130963"/>
                </a:lnTo>
                <a:cubicBezTo>
                  <a:pt x="232905" y="130963"/>
                  <a:pt x="234648" y="129800"/>
                  <a:pt x="235382" y="128019"/>
                </a:cubicBezTo>
                <a:cubicBezTo>
                  <a:pt x="236125" y="126238"/>
                  <a:pt x="235715" y="124190"/>
                  <a:pt x="234353" y="122828"/>
                </a:cubicBezTo>
                <a:close/>
                <a:moveTo>
                  <a:pt x="45244" y="211935"/>
                </a:moveTo>
                <a:cubicBezTo>
                  <a:pt x="45234" y="219802"/>
                  <a:pt x="38824" y="226213"/>
                  <a:pt x="30956" y="226213"/>
                </a:cubicBezTo>
                <a:cubicBezTo>
                  <a:pt x="23079" y="226213"/>
                  <a:pt x="16669" y="219802"/>
                  <a:pt x="16669" y="211925"/>
                </a:cubicBezTo>
                <a:cubicBezTo>
                  <a:pt x="16669" y="204048"/>
                  <a:pt x="23079" y="197638"/>
                  <a:pt x="30956" y="197638"/>
                </a:cubicBezTo>
                <a:cubicBezTo>
                  <a:pt x="38833" y="197638"/>
                  <a:pt x="45244" y="204048"/>
                  <a:pt x="45244" y="211925"/>
                </a:cubicBezTo>
                <a:cubicBezTo>
                  <a:pt x="45244" y="211925"/>
                  <a:pt x="45244" y="211925"/>
                  <a:pt x="45244" y="211935"/>
                </a:cubicBezTo>
                <a:close/>
                <a:moveTo>
                  <a:pt x="202406" y="197638"/>
                </a:moveTo>
                <a:cubicBezTo>
                  <a:pt x="210283" y="197638"/>
                  <a:pt x="216694" y="204048"/>
                  <a:pt x="216694" y="211925"/>
                </a:cubicBezTo>
                <a:cubicBezTo>
                  <a:pt x="216694" y="219802"/>
                  <a:pt x="210283" y="226213"/>
                  <a:pt x="202406" y="226213"/>
                </a:cubicBezTo>
                <a:cubicBezTo>
                  <a:pt x="194529" y="226213"/>
                  <a:pt x="188119" y="219802"/>
                  <a:pt x="188119" y="211925"/>
                </a:cubicBezTo>
                <a:cubicBezTo>
                  <a:pt x="188119" y="204048"/>
                  <a:pt x="194529" y="197638"/>
                  <a:pt x="202406" y="197638"/>
                </a:cubicBezTo>
                <a:close/>
                <a:moveTo>
                  <a:pt x="109128" y="92863"/>
                </a:moveTo>
                <a:lnTo>
                  <a:pt x="143275" y="92863"/>
                </a:lnTo>
                <a:lnTo>
                  <a:pt x="171850" y="121438"/>
                </a:lnTo>
                <a:lnTo>
                  <a:pt x="137703" y="121438"/>
                </a:lnTo>
                <a:lnTo>
                  <a:pt x="109128" y="92863"/>
                </a:lnTo>
                <a:close/>
                <a:moveTo>
                  <a:pt x="35719" y="35713"/>
                </a:moveTo>
                <a:lnTo>
                  <a:pt x="35719" y="17520"/>
                </a:lnTo>
                <a:lnTo>
                  <a:pt x="83344" y="25454"/>
                </a:lnTo>
                <a:lnTo>
                  <a:pt x="83344" y="35713"/>
                </a:lnTo>
                <a:lnTo>
                  <a:pt x="35719" y="35713"/>
                </a:lnTo>
                <a:close/>
                <a:moveTo>
                  <a:pt x="130969" y="211925"/>
                </a:moveTo>
                <a:cubicBezTo>
                  <a:pt x="130969" y="219802"/>
                  <a:pt x="124558" y="226213"/>
                  <a:pt x="116681" y="226213"/>
                </a:cubicBezTo>
                <a:cubicBezTo>
                  <a:pt x="108804" y="226213"/>
                  <a:pt x="102394" y="219802"/>
                  <a:pt x="102394" y="211925"/>
                </a:cubicBezTo>
                <a:cubicBezTo>
                  <a:pt x="102394" y="204048"/>
                  <a:pt x="108804" y="197638"/>
                  <a:pt x="116681" y="197638"/>
                </a:cubicBezTo>
                <a:cubicBezTo>
                  <a:pt x="124558" y="197638"/>
                  <a:pt x="130969" y="204048"/>
                  <a:pt x="130969" y="211925"/>
                </a:cubicBezTo>
                <a:close/>
                <a:moveTo>
                  <a:pt x="197644" y="164300"/>
                </a:moveTo>
                <a:cubicBezTo>
                  <a:pt x="197644" y="166929"/>
                  <a:pt x="195510" y="169063"/>
                  <a:pt x="192881" y="169063"/>
                </a:cubicBezTo>
                <a:lnTo>
                  <a:pt x="40481" y="169063"/>
                </a:lnTo>
                <a:cubicBezTo>
                  <a:pt x="37852" y="169063"/>
                  <a:pt x="35719" y="166929"/>
                  <a:pt x="35719" y="164300"/>
                </a:cubicBezTo>
                <a:lnTo>
                  <a:pt x="35719" y="126200"/>
                </a:lnTo>
                <a:cubicBezTo>
                  <a:pt x="35719" y="123571"/>
                  <a:pt x="37852" y="121438"/>
                  <a:pt x="40481" y="121438"/>
                </a:cubicBezTo>
                <a:lnTo>
                  <a:pt x="124225" y="121438"/>
                </a:lnTo>
                <a:lnTo>
                  <a:pt x="132359" y="129572"/>
                </a:lnTo>
                <a:cubicBezTo>
                  <a:pt x="133255" y="130458"/>
                  <a:pt x="134464" y="130963"/>
                  <a:pt x="135731" y="130963"/>
                </a:cubicBezTo>
                <a:lnTo>
                  <a:pt x="197644" y="130963"/>
                </a:lnTo>
                <a:lnTo>
                  <a:pt x="197644" y="164300"/>
                </a:lnTo>
                <a:close/>
                <a:moveTo>
                  <a:pt x="185318" y="121438"/>
                </a:moveTo>
                <a:lnTo>
                  <a:pt x="156743" y="92863"/>
                </a:lnTo>
                <a:lnTo>
                  <a:pt x="190910" y="92863"/>
                </a:lnTo>
                <a:lnTo>
                  <a:pt x="219485" y="121438"/>
                </a:lnTo>
                <a:lnTo>
                  <a:pt x="185318" y="121438"/>
                </a:lnTo>
                <a:close/>
                <a:moveTo>
                  <a:pt x="164306" y="159538"/>
                </a:moveTo>
                <a:cubicBezTo>
                  <a:pt x="166935" y="159538"/>
                  <a:pt x="169069" y="157404"/>
                  <a:pt x="169069" y="154775"/>
                </a:cubicBezTo>
                <a:lnTo>
                  <a:pt x="169069" y="145250"/>
                </a:lnTo>
                <a:cubicBezTo>
                  <a:pt x="169069" y="142621"/>
                  <a:pt x="166935" y="140488"/>
                  <a:pt x="164306" y="140488"/>
                </a:cubicBezTo>
                <a:cubicBezTo>
                  <a:pt x="161677" y="140488"/>
                  <a:pt x="159544" y="142621"/>
                  <a:pt x="159544" y="145250"/>
                </a:cubicBezTo>
                <a:lnTo>
                  <a:pt x="159544" y="154775"/>
                </a:lnTo>
                <a:cubicBezTo>
                  <a:pt x="159544" y="157404"/>
                  <a:pt x="161677" y="159538"/>
                  <a:pt x="164306" y="159538"/>
                </a:cubicBezTo>
                <a:close/>
                <a:moveTo>
                  <a:pt x="78581" y="130963"/>
                </a:moveTo>
                <a:lnTo>
                  <a:pt x="50006" y="130963"/>
                </a:lnTo>
                <a:cubicBezTo>
                  <a:pt x="47377" y="130963"/>
                  <a:pt x="45244" y="133096"/>
                  <a:pt x="45244" y="135725"/>
                </a:cubicBezTo>
                <a:lnTo>
                  <a:pt x="45244" y="154775"/>
                </a:lnTo>
                <a:cubicBezTo>
                  <a:pt x="45244" y="157404"/>
                  <a:pt x="47377" y="159538"/>
                  <a:pt x="50006" y="159538"/>
                </a:cubicBezTo>
                <a:lnTo>
                  <a:pt x="78581" y="159538"/>
                </a:lnTo>
                <a:cubicBezTo>
                  <a:pt x="81210" y="159538"/>
                  <a:pt x="83344" y="157404"/>
                  <a:pt x="83344" y="154775"/>
                </a:cubicBezTo>
                <a:lnTo>
                  <a:pt x="83344" y="135725"/>
                </a:lnTo>
                <a:cubicBezTo>
                  <a:pt x="83344" y="133096"/>
                  <a:pt x="81210" y="130963"/>
                  <a:pt x="78581" y="130963"/>
                </a:cubicBezTo>
                <a:close/>
                <a:moveTo>
                  <a:pt x="73819" y="150013"/>
                </a:moveTo>
                <a:lnTo>
                  <a:pt x="54769" y="150013"/>
                </a:lnTo>
                <a:lnTo>
                  <a:pt x="54769" y="140488"/>
                </a:lnTo>
                <a:lnTo>
                  <a:pt x="73819" y="140488"/>
                </a:lnTo>
                <a:lnTo>
                  <a:pt x="73819" y="150013"/>
                </a:lnTo>
                <a:close/>
                <a:moveTo>
                  <a:pt x="183356" y="159538"/>
                </a:moveTo>
                <a:cubicBezTo>
                  <a:pt x="185985" y="159538"/>
                  <a:pt x="188119" y="157404"/>
                  <a:pt x="188119" y="154775"/>
                </a:cubicBezTo>
                <a:lnTo>
                  <a:pt x="188119" y="145250"/>
                </a:lnTo>
                <a:cubicBezTo>
                  <a:pt x="188119" y="142621"/>
                  <a:pt x="185985" y="140488"/>
                  <a:pt x="183356" y="140488"/>
                </a:cubicBezTo>
                <a:cubicBezTo>
                  <a:pt x="180727" y="140488"/>
                  <a:pt x="178594" y="142621"/>
                  <a:pt x="178594" y="145250"/>
                </a:cubicBezTo>
                <a:lnTo>
                  <a:pt x="178594" y="154775"/>
                </a:lnTo>
                <a:cubicBezTo>
                  <a:pt x="178594" y="157404"/>
                  <a:pt x="180727" y="159538"/>
                  <a:pt x="183356" y="15953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19C5B09-5F12-483B-8F5D-D4F71F4F259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8643" r="8643"/>
          <a:stretch>
            <a:fillRect/>
          </a:stretch>
        </p:blipFill>
        <p:spPr>
          <a:xfrm>
            <a:off x="-123393" y="6"/>
            <a:ext cx="12315393" cy="6857994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57400" y="2025190"/>
            <a:ext cx="6618449" cy="1547813"/>
          </a:xfrm>
        </p:spPr>
        <p:txBody>
          <a:bodyPr/>
          <a:lstStyle/>
          <a:p>
            <a:pPr algn="just"/>
            <a:r>
              <a:rPr lang="en-ZA" sz="6600" dirty="0" err="1"/>
              <a:t>helpmewithmymood</a:t>
            </a:r>
            <a:endParaRPr lang="en-ZA" sz="6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2409" y="3694115"/>
            <a:ext cx="4978387" cy="1085836"/>
          </a:xfrm>
        </p:spPr>
        <p:txBody>
          <a:bodyPr/>
          <a:lstStyle/>
          <a:p>
            <a:pPr algn="just"/>
            <a:r>
              <a:rPr lang="en-ZA" sz="2400" noProof="1">
                <a:latin typeface="Montserrat" panose="02000505000000020004" pitchFamily="2" charset="0"/>
              </a:rPr>
              <a:t>With social–media health analysis and display engine(SHADE)</a:t>
            </a:r>
          </a:p>
        </p:txBody>
      </p:sp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A1DC2E-A3AE-42ED-B3FC-6FED5A876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10</a:t>
            </a:fld>
            <a:endParaRPr lang="en-ZA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48E1CB-E9E1-43A4-85BB-F89DF8F4F6B4}"/>
              </a:ext>
            </a:extLst>
          </p:cNvPr>
          <p:cNvSpPr/>
          <p:nvPr/>
        </p:nvSpPr>
        <p:spPr>
          <a:xfrm>
            <a:off x="284348" y="161487"/>
            <a:ext cx="12073467" cy="5865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07000"/>
              </a:lnSpc>
              <a:spcAft>
                <a:spcPts val="0"/>
              </a:spcAft>
            </a:pPr>
            <a:r>
              <a:rPr lang="en-IN" sz="2400" b="1" dirty="0">
                <a:solidFill>
                  <a:srgbClr val="323232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600" b="1" u="sng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Business value derived-outcome of work in simple terms</a:t>
            </a:r>
            <a:r>
              <a:rPr lang="en-IN" sz="3600" u="sng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.:</a:t>
            </a:r>
            <a:endParaRPr lang="en-IN" sz="3600" u="sng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>
              <a:lnSpc>
                <a:spcPct val="107000"/>
              </a:lnSpc>
              <a:spcAft>
                <a:spcPts val="0"/>
              </a:spcAft>
            </a:pPr>
            <a:r>
              <a:rPr lang="en-IN" sz="3600" dirty="0">
                <a:solidFill>
                  <a:srgbClr val="323232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3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fontAlgn="base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Beside the lifesaving purpose, the app can also be used for business.</a:t>
            </a:r>
          </a:p>
          <a:p>
            <a:pPr marL="285750" indent="-285750" fontAlgn="base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fontAlgn="base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Customer caring franchises to improve their service quality and hence to increase the market value.</a:t>
            </a:r>
            <a:endParaRPr lang="en-IN" sz="28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>
              <a:lnSpc>
                <a:spcPct val="107000"/>
              </a:lnSpc>
              <a:spcAft>
                <a:spcPts val="0"/>
              </a:spcAft>
            </a:pPr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28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fontAlgn="base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Restaurants to know the most prominent mood of the most customers and can play the curated playlist of songs accordingly. </a:t>
            </a:r>
          </a:p>
          <a:p>
            <a:pPr fontAlgn="base">
              <a:lnSpc>
                <a:spcPct val="107000"/>
              </a:lnSpc>
              <a:spcAft>
                <a:spcPts val="0"/>
              </a:spcAft>
            </a:pPr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fontAlgn="base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Airline services, railways.</a:t>
            </a:r>
            <a:endParaRPr lang="en-IN" sz="28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>
              <a:lnSpc>
                <a:spcPct val="107000"/>
              </a:lnSpc>
              <a:spcAft>
                <a:spcPts val="0"/>
              </a:spcAft>
            </a:pPr>
            <a:r>
              <a:rPr lang="en-IN" sz="2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536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 descr="neutron icon">
            <a:extLst>
              <a:ext uri="{FF2B5EF4-FFF2-40B4-BE49-F238E27FC236}">
                <a16:creationId xmlns:a16="http://schemas.microsoft.com/office/drawing/2014/main" id="{F0F12597-AABE-455F-AE27-B788519B2040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489813" y="308601"/>
            <a:ext cx="445684" cy="444742"/>
            <a:chOff x="5660231" y="2993234"/>
            <a:chExt cx="868511" cy="86667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59EE1F1-B897-408A-A84B-C550FFD08D48}"/>
                </a:ext>
              </a:extLst>
            </p:cNvPr>
            <p:cNvSpPr/>
            <p:nvPr/>
          </p:nvSpPr>
          <p:spPr>
            <a:xfrm>
              <a:off x="5660231" y="3288411"/>
              <a:ext cx="571500" cy="571500"/>
            </a:xfrm>
            <a:custGeom>
              <a:avLst/>
              <a:gdLst>
                <a:gd name="connsiteX0" fmla="*/ 288179 w 571500"/>
                <a:gd name="connsiteY0" fmla="*/ 7144 h 571500"/>
                <a:gd name="connsiteX1" fmla="*/ 7144 w 571500"/>
                <a:gd name="connsiteY1" fmla="*/ 288179 h 571500"/>
                <a:gd name="connsiteX2" fmla="*/ 288179 w 571500"/>
                <a:gd name="connsiteY2" fmla="*/ 569214 h 571500"/>
                <a:gd name="connsiteX3" fmla="*/ 569214 w 571500"/>
                <a:gd name="connsiteY3" fmla="*/ 288179 h 571500"/>
                <a:gd name="connsiteX4" fmla="*/ 288179 w 571500"/>
                <a:gd name="connsiteY4" fmla="*/ 7144 h 571500"/>
                <a:gd name="connsiteX5" fmla="*/ 288179 w 571500"/>
                <a:gd name="connsiteY5" fmla="*/ 531114 h 571500"/>
                <a:gd name="connsiteX6" fmla="*/ 45244 w 571500"/>
                <a:gd name="connsiteY6" fmla="*/ 288179 h 571500"/>
                <a:gd name="connsiteX7" fmla="*/ 288179 w 571500"/>
                <a:gd name="connsiteY7" fmla="*/ 45244 h 571500"/>
                <a:gd name="connsiteX8" fmla="*/ 531114 w 571500"/>
                <a:gd name="connsiteY8" fmla="*/ 288179 h 571500"/>
                <a:gd name="connsiteX9" fmla="*/ 288179 w 571500"/>
                <a:gd name="connsiteY9" fmla="*/ 531114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0" h="571500">
                  <a:moveTo>
                    <a:pt x="288179" y="7144"/>
                  </a:moveTo>
                  <a:cubicBezTo>
                    <a:pt x="133217" y="7144"/>
                    <a:pt x="7144" y="133217"/>
                    <a:pt x="7144" y="288179"/>
                  </a:cubicBezTo>
                  <a:cubicBezTo>
                    <a:pt x="7144" y="443141"/>
                    <a:pt x="133217" y="569214"/>
                    <a:pt x="288179" y="569214"/>
                  </a:cubicBezTo>
                  <a:cubicBezTo>
                    <a:pt x="443141" y="569214"/>
                    <a:pt x="569214" y="443151"/>
                    <a:pt x="569214" y="288179"/>
                  </a:cubicBezTo>
                  <a:cubicBezTo>
                    <a:pt x="569214" y="133207"/>
                    <a:pt x="443141" y="7144"/>
                    <a:pt x="288179" y="7144"/>
                  </a:cubicBezTo>
                  <a:close/>
                  <a:moveTo>
                    <a:pt x="288179" y="531114"/>
                  </a:moveTo>
                  <a:cubicBezTo>
                    <a:pt x="154219" y="531114"/>
                    <a:pt x="45244" y="422138"/>
                    <a:pt x="45244" y="288179"/>
                  </a:cubicBezTo>
                  <a:cubicBezTo>
                    <a:pt x="45244" y="154219"/>
                    <a:pt x="154219" y="45244"/>
                    <a:pt x="288179" y="45244"/>
                  </a:cubicBezTo>
                  <a:cubicBezTo>
                    <a:pt x="422138" y="45244"/>
                    <a:pt x="531114" y="154229"/>
                    <a:pt x="531114" y="288179"/>
                  </a:cubicBezTo>
                  <a:cubicBezTo>
                    <a:pt x="531114" y="422129"/>
                    <a:pt x="422129" y="531114"/>
                    <a:pt x="288179" y="53111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33469D8-D3DC-4362-8C73-DB3F504C5B01}"/>
                </a:ext>
              </a:extLst>
            </p:cNvPr>
            <p:cNvSpPr/>
            <p:nvPr/>
          </p:nvSpPr>
          <p:spPr>
            <a:xfrm>
              <a:off x="5778589" y="3406883"/>
              <a:ext cx="171450" cy="171450"/>
            </a:xfrm>
            <a:custGeom>
              <a:avLst/>
              <a:gdLst>
                <a:gd name="connsiteX0" fmla="*/ 47844 w 171450"/>
                <a:gd name="connsiteY0" fmla="*/ 101613 h 171450"/>
                <a:gd name="connsiteX1" fmla="*/ 45253 w 171450"/>
                <a:gd name="connsiteY1" fmla="*/ 87068 h 171450"/>
                <a:gd name="connsiteX2" fmla="*/ 87068 w 171450"/>
                <a:gd name="connsiteY2" fmla="*/ 45244 h 171450"/>
                <a:gd name="connsiteX3" fmla="*/ 128883 w 171450"/>
                <a:gd name="connsiteY3" fmla="*/ 87068 h 171450"/>
                <a:gd name="connsiteX4" fmla="*/ 87116 w 171450"/>
                <a:gd name="connsiteY4" fmla="*/ 128883 h 171450"/>
                <a:gd name="connsiteX5" fmla="*/ 68085 w 171450"/>
                <a:gd name="connsiteY5" fmla="*/ 147952 h 171450"/>
                <a:gd name="connsiteX6" fmla="*/ 87135 w 171450"/>
                <a:gd name="connsiteY6" fmla="*/ 166983 h 171450"/>
                <a:gd name="connsiteX7" fmla="*/ 87154 w 171450"/>
                <a:gd name="connsiteY7" fmla="*/ 166983 h 171450"/>
                <a:gd name="connsiteX8" fmla="*/ 166973 w 171450"/>
                <a:gd name="connsiteY8" fmla="*/ 87068 h 171450"/>
                <a:gd name="connsiteX9" fmla="*/ 87058 w 171450"/>
                <a:gd name="connsiteY9" fmla="*/ 7144 h 171450"/>
                <a:gd name="connsiteX10" fmla="*/ 7144 w 171450"/>
                <a:gd name="connsiteY10" fmla="*/ 87068 h 171450"/>
                <a:gd name="connsiteX11" fmla="*/ 12125 w 171450"/>
                <a:gd name="connsiteY11" fmla="*/ 114881 h 171450"/>
                <a:gd name="connsiteX12" fmla="*/ 36614 w 171450"/>
                <a:gd name="connsiteY12" fmla="*/ 126111 h 171450"/>
                <a:gd name="connsiteX13" fmla="*/ 47844 w 171450"/>
                <a:gd name="connsiteY13" fmla="*/ 101613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171450">
                  <a:moveTo>
                    <a:pt x="47844" y="101613"/>
                  </a:moveTo>
                  <a:cubicBezTo>
                    <a:pt x="46120" y="96974"/>
                    <a:pt x="45253" y="92078"/>
                    <a:pt x="45253" y="87068"/>
                  </a:cubicBezTo>
                  <a:cubicBezTo>
                    <a:pt x="45253" y="64008"/>
                    <a:pt x="64008" y="45244"/>
                    <a:pt x="87068" y="45244"/>
                  </a:cubicBezTo>
                  <a:cubicBezTo>
                    <a:pt x="110128" y="45244"/>
                    <a:pt x="128883" y="64008"/>
                    <a:pt x="128883" y="87068"/>
                  </a:cubicBezTo>
                  <a:cubicBezTo>
                    <a:pt x="128883" y="110099"/>
                    <a:pt x="110147" y="128854"/>
                    <a:pt x="87116" y="128883"/>
                  </a:cubicBezTo>
                  <a:cubicBezTo>
                    <a:pt x="76600" y="128892"/>
                    <a:pt x="68075" y="137427"/>
                    <a:pt x="68085" y="147952"/>
                  </a:cubicBezTo>
                  <a:cubicBezTo>
                    <a:pt x="68094" y="158477"/>
                    <a:pt x="76619" y="166983"/>
                    <a:pt x="87135" y="166983"/>
                  </a:cubicBezTo>
                  <a:cubicBezTo>
                    <a:pt x="87135" y="166983"/>
                    <a:pt x="87144" y="166983"/>
                    <a:pt x="87154" y="166983"/>
                  </a:cubicBezTo>
                  <a:cubicBezTo>
                    <a:pt x="131169" y="166935"/>
                    <a:pt x="166973" y="131083"/>
                    <a:pt x="166973" y="87068"/>
                  </a:cubicBezTo>
                  <a:cubicBezTo>
                    <a:pt x="166973" y="42996"/>
                    <a:pt x="131121" y="7144"/>
                    <a:pt x="87058" y="7144"/>
                  </a:cubicBezTo>
                  <a:cubicBezTo>
                    <a:pt x="42996" y="7144"/>
                    <a:pt x="7144" y="42996"/>
                    <a:pt x="7144" y="87068"/>
                  </a:cubicBezTo>
                  <a:cubicBezTo>
                    <a:pt x="7144" y="96631"/>
                    <a:pt x="8820" y="105985"/>
                    <a:pt x="12125" y="114881"/>
                  </a:cubicBezTo>
                  <a:cubicBezTo>
                    <a:pt x="15783" y="124749"/>
                    <a:pt x="26737" y="129759"/>
                    <a:pt x="36614" y="126111"/>
                  </a:cubicBezTo>
                  <a:cubicBezTo>
                    <a:pt x="46492" y="122434"/>
                    <a:pt x="51511" y="111471"/>
                    <a:pt x="47844" y="10161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6D60673-90C1-4A3B-B705-02383760807C}"/>
                </a:ext>
              </a:extLst>
            </p:cNvPr>
            <p:cNvSpPr/>
            <p:nvPr/>
          </p:nvSpPr>
          <p:spPr>
            <a:xfrm>
              <a:off x="6007446" y="3504769"/>
              <a:ext cx="142875" cy="142875"/>
            </a:xfrm>
            <a:custGeom>
              <a:avLst/>
              <a:gdLst>
                <a:gd name="connsiteX0" fmla="*/ 97184 w 142875"/>
                <a:gd name="connsiteY0" fmla="*/ 61648 h 142875"/>
                <a:gd name="connsiteX1" fmla="*/ 99041 w 142875"/>
                <a:gd name="connsiteY1" fmla="*/ 71506 h 142875"/>
                <a:gd name="connsiteX2" fmla="*/ 72142 w 142875"/>
                <a:gd name="connsiteY2" fmla="*/ 98395 h 142875"/>
                <a:gd name="connsiteX3" fmla="*/ 45244 w 142875"/>
                <a:gd name="connsiteY3" fmla="*/ 71506 h 142875"/>
                <a:gd name="connsiteX4" fmla="*/ 67618 w 142875"/>
                <a:gd name="connsiteY4" fmla="*/ 44989 h 142875"/>
                <a:gd name="connsiteX5" fmla="*/ 83239 w 142875"/>
                <a:gd name="connsiteY5" fmla="*/ 23033 h 142875"/>
                <a:gd name="connsiteX6" fmla="*/ 61293 w 142875"/>
                <a:gd name="connsiteY6" fmla="*/ 7403 h 142875"/>
                <a:gd name="connsiteX7" fmla="*/ 7144 w 142875"/>
                <a:gd name="connsiteY7" fmla="*/ 71497 h 142875"/>
                <a:gd name="connsiteX8" fmla="*/ 72142 w 142875"/>
                <a:gd name="connsiteY8" fmla="*/ 136486 h 142875"/>
                <a:gd name="connsiteX9" fmla="*/ 137141 w 142875"/>
                <a:gd name="connsiteY9" fmla="*/ 71497 h 142875"/>
                <a:gd name="connsiteX10" fmla="*/ 132617 w 142875"/>
                <a:gd name="connsiteY10" fmla="*/ 47646 h 142875"/>
                <a:gd name="connsiteX11" fmla="*/ 107899 w 142875"/>
                <a:gd name="connsiteY11" fmla="*/ 36921 h 142875"/>
                <a:gd name="connsiteX12" fmla="*/ 97184 w 142875"/>
                <a:gd name="connsiteY12" fmla="*/ 61648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875" h="142875">
                  <a:moveTo>
                    <a:pt x="97184" y="61648"/>
                  </a:moveTo>
                  <a:cubicBezTo>
                    <a:pt x="98412" y="64772"/>
                    <a:pt x="99041" y="68096"/>
                    <a:pt x="99041" y="71506"/>
                  </a:cubicBezTo>
                  <a:cubicBezTo>
                    <a:pt x="99041" y="86337"/>
                    <a:pt x="86973" y="98395"/>
                    <a:pt x="72142" y="98395"/>
                  </a:cubicBezTo>
                  <a:cubicBezTo>
                    <a:pt x="57312" y="98395"/>
                    <a:pt x="45244" y="86327"/>
                    <a:pt x="45244" y="71506"/>
                  </a:cubicBezTo>
                  <a:cubicBezTo>
                    <a:pt x="45244" y="58314"/>
                    <a:pt x="54654" y="47160"/>
                    <a:pt x="67618" y="44989"/>
                  </a:cubicBezTo>
                  <a:cubicBezTo>
                    <a:pt x="77991" y="43236"/>
                    <a:pt x="84992" y="33406"/>
                    <a:pt x="83239" y="23033"/>
                  </a:cubicBezTo>
                  <a:cubicBezTo>
                    <a:pt x="81486" y="12661"/>
                    <a:pt x="71657" y="5688"/>
                    <a:pt x="61293" y="7403"/>
                  </a:cubicBezTo>
                  <a:cubicBezTo>
                    <a:pt x="29918" y="12689"/>
                    <a:pt x="7144" y="39645"/>
                    <a:pt x="7144" y="71497"/>
                  </a:cubicBezTo>
                  <a:cubicBezTo>
                    <a:pt x="7144" y="107339"/>
                    <a:pt x="36300" y="136486"/>
                    <a:pt x="72142" y="136486"/>
                  </a:cubicBezTo>
                  <a:cubicBezTo>
                    <a:pt x="107985" y="136486"/>
                    <a:pt x="137141" y="107330"/>
                    <a:pt x="137141" y="71497"/>
                  </a:cubicBezTo>
                  <a:cubicBezTo>
                    <a:pt x="137141" y="63277"/>
                    <a:pt x="135617" y="55247"/>
                    <a:pt x="132617" y="47646"/>
                  </a:cubicBezTo>
                  <a:cubicBezTo>
                    <a:pt x="128749" y="37864"/>
                    <a:pt x="117672" y="33073"/>
                    <a:pt x="107899" y="36921"/>
                  </a:cubicBezTo>
                  <a:cubicBezTo>
                    <a:pt x="98127" y="40788"/>
                    <a:pt x="93316" y="51856"/>
                    <a:pt x="97184" y="6164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41908B8-1FD7-4EE4-AE25-1C45D34F1498}"/>
                </a:ext>
              </a:extLst>
            </p:cNvPr>
            <p:cNvSpPr/>
            <p:nvPr/>
          </p:nvSpPr>
          <p:spPr>
            <a:xfrm>
              <a:off x="5819742" y="3637845"/>
              <a:ext cx="152400" cy="142875"/>
            </a:xfrm>
            <a:custGeom>
              <a:avLst/>
              <a:gdLst>
                <a:gd name="connsiteX0" fmla="*/ 77414 w 152400"/>
                <a:gd name="connsiteY0" fmla="*/ 7144 h 142875"/>
                <a:gd name="connsiteX1" fmla="*/ 27703 w 152400"/>
                <a:gd name="connsiteY1" fmla="*/ 27737 h 142875"/>
                <a:gd name="connsiteX2" fmla="*/ 27703 w 152400"/>
                <a:gd name="connsiteY2" fmla="*/ 127168 h 142875"/>
                <a:gd name="connsiteX3" fmla="*/ 49382 w 152400"/>
                <a:gd name="connsiteY3" fmla="*/ 141932 h 142875"/>
                <a:gd name="connsiteX4" fmla="*/ 56964 w 152400"/>
                <a:gd name="connsiteY4" fmla="*/ 143523 h 142875"/>
                <a:gd name="connsiteX5" fmla="*/ 74443 w 152400"/>
                <a:gd name="connsiteY5" fmla="*/ 132055 h 142875"/>
                <a:gd name="connsiteX6" fmla="*/ 64556 w 152400"/>
                <a:gd name="connsiteY6" fmla="*/ 106994 h 142875"/>
                <a:gd name="connsiteX7" fmla="*/ 54631 w 152400"/>
                <a:gd name="connsiteY7" fmla="*/ 100222 h 142875"/>
                <a:gd name="connsiteX8" fmla="*/ 54631 w 152400"/>
                <a:gd name="connsiteY8" fmla="*/ 54673 h 142875"/>
                <a:gd name="connsiteX9" fmla="*/ 100170 w 152400"/>
                <a:gd name="connsiteY9" fmla="*/ 54673 h 142875"/>
                <a:gd name="connsiteX10" fmla="*/ 103675 w 152400"/>
                <a:gd name="connsiteY10" fmla="*/ 96088 h 142875"/>
                <a:gd name="connsiteX11" fmla="*/ 108152 w 152400"/>
                <a:gd name="connsiteY11" fmla="*/ 122653 h 142875"/>
                <a:gd name="connsiteX12" fmla="*/ 134717 w 152400"/>
                <a:gd name="connsiteY12" fmla="*/ 118167 h 142875"/>
                <a:gd name="connsiteX13" fmla="*/ 127106 w 152400"/>
                <a:gd name="connsiteY13" fmla="*/ 27737 h 142875"/>
                <a:gd name="connsiteX14" fmla="*/ 77414 w 152400"/>
                <a:gd name="connsiteY1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00" h="142875">
                  <a:moveTo>
                    <a:pt x="77414" y="7144"/>
                  </a:moveTo>
                  <a:cubicBezTo>
                    <a:pt x="58631" y="7144"/>
                    <a:pt x="40981" y="14459"/>
                    <a:pt x="27703" y="27737"/>
                  </a:cubicBezTo>
                  <a:cubicBezTo>
                    <a:pt x="291" y="55150"/>
                    <a:pt x="291" y="99755"/>
                    <a:pt x="27703" y="127168"/>
                  </a:cubicBezTo>
                  <a:cubicBezTo>
                    <a:pt x="33990" y="133445"/>
                    <a:pt x="41286" y="138417"/>
                    <a:pt x="49382" y="141932"/>
                  </a:cubicBezTo>
                  <a:cubicBezTo>
                    <a:pt x="51859" y="143008"/>
                    <a:pt x="54431" y="143523"/>
                    <a:pt x="56964" y="143523"/>
                  </a:cubicBezTo>
                  <a:cubicBezTo>
                    <a:pt x="64318" y="143523"/>
                    <a:pt x="71328" y="139236"/>
                    <a:pt x="74443" y="132055"/>
                  </a:cubicBezTo>
                  <a:cubicBezTo>
                    <a:pt x="78634" y="122396"/>
                    <a:pt x="74214" y="111185"/>
                    <a:pt x="64556" y="106994"/>
                  </a:cubicBezTo>
                  <a:cubicBezTo>
                    <a:pt x="60850" y="105385"/>
                    <a:pt x="57517" y="103108"/>
                    <a:pt x="54631" y="100222"/>
                  </a:cubicBezTo>
                  <a:cubicBezTo>
                    <a:pt x="42077" y="87668"/>
                    <a:pt x="42077" y="67227"/>
                    <a:pt x="54631" y="54673"/>
                  </a:cubicBezTo>
                  <a:cubicBezTo>
                    <a:pt x="66785" y="42501"/>
                    <a:pt x="88006" y="42510"/>
                    <a:pt x="100170" y="54673"/>
                  </a:cubicBezTo>
                  <a:cubicBezTo>
                    <a:pt x="111333" y="65837"/>
                    <a:pt x="112809" y="83248"/>
                    <a:pt x="103675" y="96088"/>
                  </a:cubicBezTo>
                  <a:cubicBezTo>
                    <a:pt x="97569" y="104651"/>
                    <a:pt x="99579" y="116548"/>
                    <a:pt x="108152" y="122653"/>
                  </a:cubicBezTo>
                  <a:cubicBezTo>
                    <a:pt x="116715" y="128740"/>
                    <a:pt x="128611" y="126749"/>
                    <a:pt x="134717" y="118167"/>
                  </a:cubicBezTo>
                  <a:cubicBezTo>
                    <a:pt x="154672" y="90135"/>
                    <a:pt x="151471" y="52092"/>
                    <a:pt x="127106" y="27737"/>
                  </a:cubicBezTo>
                  <a:cubicBezTo>
                    <a:pt x="113848" y="14449"/>
                    <a:pt x="96188" y="7144"/>
                    <a:pt x="77414" y="714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B17393E-C1C4-43DA-A6B1-3ABA77082A89}"/>
                </a:ext>
              </a:extLst>
            </p:cNvPr>
            <p:cNvSpPr/>
            <p:nvPr/>
          </p:nvSpPr>
          <p:spPr>
            <a:xfrm>
              <a:off x="6170593" y="3013169"/>
              <a:ext cx="333375" cy="333375"/>
            </a:xfrm>
            <a:custGeom>
              <a:avLst/>
              <a:gdLst>
                <a:gd name="connsiteX0" fmla="*/ 12723 w 333375"/>
                <a:gd name="connsiteY0" fmla="*/ 328515 h 333375"/>
                <a:gd name="connsiteX1" fmla="*/ 26191 w 333375"/>
                <a:gd name="connsiteY1" fmla="*/ 334097 h 333375"/>
                <a:gd name="connsiteX2" fmla="*/ 39660 w 333375"/>
                <a:gd name="connsiteY2" fmla="*/ 328515 h 333375"/>
                <a:gd name="connsiteX3" fmla="*/ 328515 w 333375"/>
                <a:gd name="connsiteY3" fmla="*/ 39660 h 333375"/>
                <a:gd name="connsiteX4" fmla="*/ 328515 w 333375"/>
                <a:gd name="connsiteY4" fmla="*/ 12723 h 333375"/>
                <a:gd name="connsiteX5" fmla="*/ 301578 w 333375"/>
                <a:gd name="connsiteY5" fmla="*/ 12723 h 333375"/>
                <a:gd name="connsiteX6" fmla="*/ 12723 w 333375"/>
                <a:gd name="connsiteY6" fmla="*/ 301578 h 333375"/>
                <a:gd name="connsiteX7" fmla="*/ 12723 w 333375"/>
                <a:gd name="connsiteY7" fmla="*/ 328515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375" h="333375">
                  <a:moveTo>
                    <a:pt x="12723" y="328515"/>
                  </a:moveTo>
                  <a:cubicBezTo>
                    <a:pt x="16438" y="332239"/>
                    <a:pt x="21315" y="334097"/>
                    <a:pt x="26191" y="334097"/>
                  </a:cubicBezTo>
                  <a:cubicBezTo>
                    <a:pt x="31068" y="334097"/>
                    <a:pt x="35945" y="332239"/>
                    <a:pt x="39660" y="328515"/>
                  </a:cubicBezTo>
                  <a:lnTo>
                    <a:pt x="328515" y="39660"/>
                  </a:lnTo>
                  <a:cubicBezTo>
                    <a:pt x="335954" y="32221"/>
                    <a:pt x="335954" y="20162"/>
                    <a:pt x="328515" y="12723"/>
                  </a:cubicBezTo>
                  <a:cubicBezTo>
                    <a:pt x="321085" y="5284"/>
                    <a:pt x="309008" y="5284"/>
                    <a:pt x="301578" y="12723"/>
                  </a:cubicBezTo>
                  <a:lnTo>
                    <a:pt x="12723" y="301578"/>
                  </a:lnTo>
                  <a:cubicBezTo>
                    <a:pt x="5284" y="309017"/>
                    <a:pt x="5284" y="321076"/>
                    <a:pt x="12723" y="32851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C0F054A-6FFE-4012-93EE-568C5B1B2A42}"/>
                </a:ext>
              </a:extLst>
            </p:cNvPr>
            <p:cNvSpPr/>
            <p:nvPr/>
          </p:nvSpPr>
          <p:spPr>
            <a:xfrm>
              <a:off x="6058150" y="2993234"/>
              <a:ext cx="285750" cy="285750"/>
            </a:xfrm>
            <a:custGeom>
              <a:avLst/>
              <a:gdLst>
                <a:gd name="connsiteX0" fmla="*/ 249114 w 285750"/>
                <a:gd name="connsiteY0" fmla="*/ 12723 h 285750"/>
                <a:gd name="connsiteX1" fmla="*/ 12723 w 285750"/>
                <a:gd name="connsiteY1" fmla="*/ 249114 h 285750"/>
                <a:gd name="connsiteX2" fmla="*/ 12723 w 285750"/>
                <a:gd name="connsiteY2" fmla="*/ 276051 h 285750"/>
                <a:gd name="connsiteX3" fmla="*/ 26191 w 285750"/>
                <a:gd name="connsiteY3" fmla="*/ 281633 h 285750"/>
                <a:gd name="connsiteX4" fmla="*/ 39660 w 285750"/>
                <a:gd name="connsiteY4" fmla="*/ 276051 h 285750"/>
                <a:gd name="connsiteX5" fmla="*/ 276051 w 285750"/>
                <a:gd name="connsiteY5" fmla="*/ 39660 h 285750"/>
                <a:gd name="connsiteX6" fmla="*/ 276051 w 285750"/>
                <a:gd name="connsiteY6" fmla="*/ 12723 h 285750"/>
                <a:gd name="connsiteX7" fmla="*/ 249114 w 285750"/>
                <a:gd name="connsiteY7" fmla="*/ 12723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0" h="285750">
                  <a:moveTo>
                    <a:pt x="249114" y="12723"/>
                  </a:moveTo>
                  <a:lnTo>
                    <a:pt x="12723" y="249114"/>
                  </a:lnTo>
                  <a:cubicBezTo>
                    <a:pt x="5284" y="256553"/>
                    <a:pt x="5284" y="268612"/>
                    <a:pt x="12723" y="276051"/>
                  </a:cubicBezTo>
                  <a:cubicBezTo>
                    <a:pt x="16438" y="279775"/>
                    <a:pt x="21315" y="281633"/>
                    <a:pt x="26191" y="281633"/>
                  </a:cubicBezTo>
                  <a:cubicBezTo>
                    <a:pt x="31068" y="281633"/>
                    <a:pt x="35945" y="279775"/>
                    <a:pt x="39660" y="276051"/>
                  </a:cubicBezTo>
                  <a:lnTo>
                    <a:pt x="276051" y="39660"/>
                  </a:lnTo>
                  <a:cubicBezTo>
                    <a:pt x="283490" y="32221"/>
                    <a:pt x="283490" y="20162"/>
                    <a:pt x="276051" y="12723"/>
                  </a:cubicBezTo>
                  <a:cubicBezTo>
                    <a:pt x="268622" y="5284"/>
                    <a:pt x="256544" y="5284"/>
                    <a:pt x="249114" y="1272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11AA75F-0393-4B2E-96E1-F088CC6A12EF}"/>
                </a:ext>
              </a:extLst>
            </p:cNvPr>
            <p:cNvSpPr/>
            <p:nvPr/>
          </p:nvSpPr>
          <p:spPr>
            <a:xfrm>
              <a:off x="6242992" y="3178076"/>
              <a:ext cx="285750" cy="285750"/>
            </a:xfrm>
            <a:custGeom>
              <a:avLst/>
              <a:gdLst>
                <a:gd name="connsiteX0" fmla="*/ 249114 w 285750"/>
                <a:gd name="connsiteY0" fmla="*/ 12723 h 285750"/>
                <a:gd name="connsiteX1" fmla="*/ 12723 w 285750"/>
                <a:gd name="connsiteY1" fmla="*/ 249124 h 285750"/>
                <a:gd name="connsiteX2" fmla="*/ 12723 w 285750"/>
                <a:gd name="connsiteY2" fmla="*/ 276061 h 285750"/>
                <a:gd name="connsiteX3" fmla="*/ 26191 w 285750"/>
                <a:gd name="connsiteY3" fmla="*/ 281642 h 285750"/>
                <a:gd name="connsiteX4" fmla="*/ 39660 w 285750"/>
                <a:gd name="connsiteY4" fmla="*/ 276061 h 285750"/>
                <a:gd name="connsiteX5" fmla="*/ 276051 w 285750"/>
                <a:gd name="connsiteY5" fmla="*/ 39660 h 285750"/>
                <a:gd name="connsiteX6" fmla="*/ 276051 w 285750"/>
                <a:gd name="connsiteY6" fmla="*/ 12723 h 285750"/>
                <a:gd name="connsiteX7" fmla="*/ 249114 w 285750"/>
                <a:gd name="connsiteY7" fmla="*/ 12723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0" h="285750">
                  <a:moveTo>
                    <a:pt x="249114" y="12723"/>
                  </a:moveTo>
                  <a:lnTo>
                    <a:pt x="12723" y="249124"/>
                  </a:lnTo>
                  <a:cubicBezTo>
                    <a:pt x="5284" y="256563"/>
                    <a:pt x="5284" y="268622"/>
                    <a:pt x="12723" y="276061"/>
                  </a:cubicBezTo>
                  <a:cubicBezTo>
                    <a:pt x="16438" y="279785"/>
                    <a:pt x="21315" y="281642"/>
                    <a:pt x="26191" y="281642"/>
                  </a:cubicBezTo>
                  <a:cubicBezTo>
                    <a:pt x="31068" y="281642"/>
                    <a:pt x="35945" y="279785"/>
                    <a:pt x="39660" y="276061"/>
                  </a:cubicBezTo>
                  <a:lnTo>
                    <a:pt x="276051" y="39660"/>
                  </a:lnTo>
                  <a:cubicBezTo>
                    <a:pt x="283490" y="32221"/>
                    <a:pt x="283490" y="20162"/>
                    <a:pt x="276051" y="12723"/>
                  </a:cubicBezTo>
                  <a:cubicBezTo>
                    <a:pt x="268622" y="5284"/>
                    <a:pt x="256544" y="5284"/>
                    <a:pt x="249114" y="1272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 dirty="0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Thank You</a:t>
            </a:r>
          </a:p>
        </p:txBody>
      </p:sp>
      <p:pic>
        <p:nvPicPr>
          <p:cNvPr id="18" name="Graphic 17" descr="Envelope icon" title="Icon Presenter Email">
            <a:extLst>
              <a:ext uri="{FF2B5EF4-FFF2-40B4-BE49-F238E27FC236}">
                <a16:creationId xmlns:a16="http://schemas.microsoft.com/office/drawing/2014/main" id="{6D49048B-2AA4-42B7-9454-4E76924BCC5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0097" y="5158124"/>
            <a:ext cx="218900" cy="218900"/>
          </a:xfrm>
          <a:prstGeom prst="rect">
            <a:avLst/>
          </a:prstGeom>
        </p:spPr>
      </p:pic>
      <p:sp>
        <p:nvSpPr>
          <p:cNvPr id="9" name="Graphic 14" descr="dinosaur outline">
            <a:extLst>
              <a:ext uri="{FF2B5EF4-FFF2-40B4-BE49-F238E27FC236}">
                <a16:creationId xmlns:a16="http://schemas.microsoft.com/office/drawing/2014/main" id="{0DE3B922-950A-4A58-AAB9-38FDAD1D42F5}"/>
              </a:ext>
            </a:extLst>
          </p:cNvPr>
          <p:cNvSpPr>
            <a:spLocks noChangeAspect="1"/>
          </p:cNvSpPr>
          <p:nvPr/>
        </p:nvSpPr>
        <p:spPr>
          <a:xfrm>
            <a:off x="4946994" y="5307571"/>
            <a:ext cx="446307" cy="371026"/>
          </a:xfrm>
          <a:custGeom>
            <a:avLst/>
            <a:gdLst>
              <a:gd name="connsiteX0" fmla="*/ 580756 w 790575"/>
              <a:gd name="connsiteY0" fmla="*/ 27384 h 657225"/>
              <a:gd name="connsiteX1" fmla="*/ 540574 w 790575"/>
              <a:gd name="connsiteY1" fmla="*/ 83344 h 657225"/>
              <a:gd name="connsiteX2" fmla="*/ 585817 w 790575"/>
              <a:gd name="connsiteY2" fmla="*/ 136627 h 657225"/>
              <a:gd name="connsiteX3" fmla="*/ 676005 w 790575"/>
              <a:gd name="connsiteY3" fmla="*/ 132159 h 657225"/>
              <a:gd name="connsiteX4" fmla="*/ 683744 w 790575"/>
              <a:gd name="connsiteY4" fmla="*/ 206273 h 657225"/>
              <a:gd name="connsiteX5" fmla="*/ 648323 w 790575"/>
              <a:gd name="connsiteY5" fmla="*/ 245269 h 657225"/>
              <a:gd name="connsiteX6" fmla="*/ 439671 w 790575"/>
              <a:gd name="connsiteY6" fmla="*/ 297361 h 657225"/>
              <a:gd name="connsiteX7" fmla="*/ 303349 w 790575"/>
              <a:gd name="connsiteY7" fmla="*/ 362502 h 657225"/>
              <a:gd name="connsiteX8" fmla="*/ 202446 w 790575"/>
              <a:gd name="connsiteY8" fmla="*/ 403650 h 657225"/>
              <a:gd name="connsiteX9" fmla="*/ 92912 w 790575"/>
              <a:gd name="connsiteY9" fmla="*/ 363741 h 657225"/>
              <a:gd name="connsiteX10" fmla="*/ 29810 w 790575"/>
              <a:gd name="connsiteY10" fmla="*/ 246164 h 657225"/>
              <a:gd name="connsiteX11" fmla="*/ 19800 w 790575"/>
              <a:gd name="connsiteY11" fmla="*/ 238916 h 657225"/>
              <a:gd name="connsiteX12" fmla="*/ 11058 w 790575"/>
              <a:gd name="connsiteY12" fmla="*/ 247650 h 657225"/>
              <a:gd name="connsiteX13" fmla="*/ 45288 w 790575"/>
              <a:gd name="connsiteY13" fmla="*/ 451275 h 657225"/>
              <a:gd name="connsiteX14" fmla="*/ 198279 w 790575"/>
              <a:gd name="connsiteY14" fmla="*/ 543858 h 657225"/>
              <a:gd name="connsiteX15" fmla="*/ 189052 w 790575"/>
              <a:gd name="connsiteY15" fmla="*/ 612248 h 657225"/>
              <a:gd name="connsiteX16" fmla="*/ 190838 w 790575"/>
              <a:gd name="connsiteY16" fmla="*/ 623297 h 657225"/>
              <a:gd name="connsiteX17" fmla="*/ 219709 w 790575"/>
              <a:gd name="connsiteY17" fmla="*/ 634346 h 657225"/>
              <a:gd name="connsiteX18" fmla="*/ 243224 w 790575"/>
              <a:gd name="connsiteY18" fmla="*/ 635489 h 657225"/>
              <a:gd name="connsiteX19" fmla="*/ 250368 w 790575"/>
              <a:gd name="connsiteY19" fmla="*/ 654825 h 657225"/>
              <a:gd name="connsiteX20" fmla="*/ 365260 w 790575"/>
              <a:gd name="connsiteY20" fmla="*/ 654825 h 657225"/>
              <a:gd name="connsiteX21" fmla="*/ 374487 w 790575"/>
              <a:gd name="connsiteY21" fmla="*/ 642347 h 657225"/>
              <a:gd name="connsiteX22" fmla="*/ 381631 w 790575"/>
              <a:gd name="connsiteY22" fmla="*/ 567290 h 657225"/>
              <a:gd name="connsiteX23" fmla="*/ 533432 w 790575"/>
              <a:gd name="connsiteY23" fmla="*/ 539954 h 657225"/>
              <a:gd name="connsiteX24" fmla="*/ 512894 w 790575"/>
              <a:gd name="connsiteY24" fmla="*/ 574148 h 657225"/>
              <a:gd name="connsiteX25" fmla="*/ 535515 w 790575"/>
              <a:gd name="connsiteY25" fmla="*/ 597389 h 657225"/>
              <a:gd name="connsiteX26" fmla="*/ 529264 w 790575"/>
              <a:gd name="connsiteY26" fmla="*/ 611962 h 657225"/>
              <a:gd name="connsiteX27" fmla="*/ 537896 w 790575"/>
              <a:gd name="connsiteY27" fmla="*/ 625679 h 657225"/>
              <a:gd name="connsiteX28" fmla="*/ 652788 w 790575"/>
              <a:gd name="connsiteY28" fmla="*/ 625679 h 657225"/>
              <a:gd name="connsiteX29" fmla="*/ 662313 w 790575"/>
              <a:gd name="connsiteY29" fmla="*/ 616154 h 657225"/>
              <a:gd name="connsiteX30" fmla="*/ 652788 w 790575"/>
              <a:gd name="connsiteY30" fmla="*/ 539954 h 657225"/>
              <a:gd name="connsiteX31" fmla="*/ 681065 w 790575"/>
              <a:gd name="connsiteY31" fmla="*/ 427177 h 657225"/>
              <a:gd name="connsiteX32" fmla="*/ 787920 w 790575"/>
              <a:gd name="connsiteY32" fmla="*/ 191100 h 657225"/>
              <a:gd name="connsiteX33" fmla="*/ 762323 w 790575"/>
              <a:gd name="connsiteY33" fmla="*/ 66970 h 657225"/>
              <a:gd name="connsiteX34" fmla="*/ 662909 w 790575"/>
              <a:gd name="connsiteY34" fmla="*/ 7144 h 657225"/>
              <a:gd name="connsiteX35" fmla="*/ 580756 w 790575"/>
              <a:gd name="connsiteY35" fmla="*/ 27384 h 657225"/>
              <a:gd name="connsiteX36" fmla="*/ 662312 w 790575"/>
              <a:gd name="connsiteY36" fmla="*/ 26194 h 657225"/>
              <a:gd name="connsiteX37" fmla="*/ 745951 w 790575"/>
              <a:gd name="connsiteY37" fmla="*/ 76800 h 657225"/>
              <a:gd name="connsiteX38" fmla="*/ 768870 w 790575"/>
              <a:gd name="connsiteY38" fmla="*/ 190205 h 657225"/>
              <a:gd name="connsiteX39" fmla="*/ 666480 w 790575"/>
              <a:gd name="connsiteY39" fmla="*/ 414890 h 657225"/>
              <a:gd name="connsiteX40" fmla="*/ 662312 w 790575"/>
              <a:gd name="connsiteY40" fmla="*/ 422700 h 657225"/>
              <a:gd name="connsiteX41" fmla="*/ 634631 w 790575"/>
              <a:gd name="connsiteY41" fmla="*/ 534619 h 657225"/>
              <a:gd name="connsiteX42" fmla="*/ 633738 w 790575"/>
              <a:gd name="connsiteY42" fmla="*/ 539954 h 657225"/>
              <a:gd name="connsiteX43" fmla="*/ 642073 w 790575"/>
              <a:gd name="connsiteY43" fmla="*/ 606629 h 657225"/>
              <a:gd name="connsiteX44" fmla="*/ 551885 w 790575"/>
              <a:gd name="connsiteY44" fmla="*/ 606629 h 657225"/>
              <a:gd name="connsiteX45" fmla="*/ 566470 w 790575"/>
              <a:gd name="connsiteY45" fmla="*/ 519379 h 657225"/>
              <a:gd name="connsiteX46" fmla="*/ 552481 w 790575"/>
              <a:gd name="connsiteY46" fmla="*/ 511093 h 657225"/>
              <a:gd name="connsiteX47" fmla="*/ 375082 w 790575"/>
              <a:gd name="connsiteY47" fmla="*/ 548621 h 657225"/>
              <a:gd name="connsiteX48" fmla="*/ 366451 w 790575"/>
              <a:gd name="connsiteY48" fmla="*/ 553955 h 657225"/>
              <a:gd name="connsiteX49" fmla="*/ 353354 w 790575"/>
              <a:gd name="connsiteY49" fmla="*/ 635775 h 657225"/>
              <a:gd name="connsiteX50" fmla="*/ 261678 w 790575"/>
              <a:gd name="connsiteY50" fmla="*/ 635775 h 657225"/>
              <a:gd name="connsiteX51" fmla="*/ 259594 w 790575"/>
              <a:gd name="connsiteY51" fmla="*/ 546239 h 657225"/>
              <a:gd name="connsiteX52" fmla="*/ 252749 w 790575"/>
              <a:gd name="connsiteY52" fmla="*/ 539382 h 657225"/>
              <a:gd name="connsiteX53" fmla="*/ 60468 w 790575"/>
              <a:gd name="connsiteY53" fmla="*/ 439941 h 657225"/>
              <a:gd name="connsiteX54" fmla="*/ 27428 w 790575"/>
              <a:gd name="connsiteY54" fmla="*/ 292598 h 657225"/>
              <a:gd name="connsiteX55" fmla="*/ 79815 w 790575"/>
              <a:gd name="connsiteY55" fmla="*/ 377743 h 657225"/>
              <a:gd name="connsiteX56" fmla="*/ 202446 w 790575"/>
              <a:gd name="connsiteY56" fmla="*/ 422700 h 657225"/>
              <a:gd name="connsiteX57" fmla="*/ 312576 w 790575"/>
              <a:gd name="connsiteY57" fmla="*/ 378886 h 657225"/>
              <a:gd name="connsiteX58" fmla="*/ 444435 w 790575"/>
              <a:gd name="connsiteY58" fmla="*/ 315830 h 657225"/>
              <a:gd name="connsiteX59" fmla="*/ 656657 w 790575"/>
              <a:gd name="connsiteY59" fmla="*/ 262537 h 657225"/>
              <a:gd name="connsiteX60" fmla="*/ 702197 w 790575"/>
              <a:gd name="connsiteY60" fmla="*/ 211036 h 657225"/>
              <a:gd name="connsiteX61" fmla="*/ 692672 w 790575"/>
              <a:gd name="connsiteY61" fmla="*/ 118472 h 657225"/>
              <a:gd name="connsiteX62" fmla="*/ 681064 w 790575"/>
              <a:gd name="connsiteY62" fmla="*/ 112214 h 657225"/>
              <a:gd name="connsiteX63" fmla="*/ 590580 w 790575"/>
              <a:gd name="connsiteY63" fmla="*/ 118167 h 657225"/>
              <a:gd name="connsiteX64" fmla="*/ 559623 w 790575"/>
              <a:gd name="connsiteY64" fmla="*/ 83344 h 657225"/>
              <a:gd name="connsiteX65" fmla="*/ 590281 w 790575"/>
              <a:gd name="connsiteY65" fmla="*/ 43758 h 657225"/>
              <a:gd name="connsiteX66" fmla="*/ 662312 w 790575"/>
              <a:gd name="connsiteY66" fmla="*/ 26194 h 657225"/>
              <a:gd name="connsiteX67" fmla="*/ 654871 w 790575"/>
              <a:gd name="connsiteY67" fmla="*/ 54769 h 657225"/>
              <a:gd name="connsiteX68" fmla="*/ 645346 w 790575"/>
              <a:gd name="connsiteY68" fmla="*/ 64294 h 657225"/>
              <a:gd name="connsiteX69" fmla="*/ 654871 w 790575"/>
              <a:gd name="connsiteY69" fmla="*/ 73819 h 657225"/>
              <a:gd name="connsiteX70" fmla="*/ 664396 w 790575"/>
              <a:gd name="connsiteY70" fmla="*/ 64294 h 657225"/>
              <a:gd name="connsiteX71" fmla="*/ 654871 w 790575"/>
              <a:gd name="connsiteY71" fmla="*/ 54769 h 657225"/>
              <a:gd name="connsiteX72" fmla="*/ 219114 w 790575"/>
              <a:gd name="connsiteY72" fmla="*/ 549764 h 657225"/>
              <a:gd name="connsiteX73" fmla="*/ 242033 w 790575"/>
              <a:gd name="connsiteY73" fmla="*/ 556050 h 657225"/>
              <a:gd name="connsiteX74" fmla="*/ 246796 w 790575"/>
              <a:gd name="connsiteY74" fmla="*/ 616725 h 657225"/>
              <a:gd name="connsiteX75" fmla="*/ 222091 w 790575"/>
              <a:gd name="connsiteY75" fmla="*/ 615582 h 657225"/>
              <a:gd name="connsiteX76" fmla="*/ 209589 w 790575"/>
              <a:gd name="connsiteY76" fmla="*/ 611391 h 657225"/>
              <a:gd name="connsiteX77" fmla="*/ 219114 w 790575"/>
              <a:gd name="connsiteY77" fmla="*/ 549764 h 657225"/>
              <a:gd name="connsiteX78" fmla="*/ 545039 w 790575"/>
              <a:gd name="connsiteY78" fmla="*/ 560147 h 657225"/>
              <a:gd name="connsiteX79" fmla="*/ 541765 w 790575"/>
              <a:gd name="connsiteY79" fmla="*/ 578339 h 657225"/>
              <a:gd name="connsiteX80" fmla="*/ 534026 w 790575"/>
              <a:gd name="connsiteY80" fmla="*/ 576815 h 657225"/>
              <a:gd name="connsiteX81" fmla="*/ 545039 w 790575"/>
              <a:gd name="connsiteY81" fmla="*/ 560147 h 65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790575" h="657225">
                <a:moveTo>
                  <a:pt x="580756" y="27384"/>
                </a:moveTo>
                <a:cubicBezTo>
                  <a:pt x="557873" y="40262"/>
                  <a:pt x="540574" y="59531"/>
                  <a:pt x="540574" y="83344"/>
                </a:cubicBezTo>
                <a:cubicBezTo>
                  <a:pt x="541766" y="112471"/>
                  <a:pt x="561134" y="130226"/>
                  <a:pt x="585817" y="136627"/>
                </a:cubicBezTo>
                <a:cubicBezTo>
                  <a:pt x="609873" y="142637"/>
                  <a:pt x="641260" y="139894"/>
                  <a:pt x="676005" y="132159"/>
                </a:cubicBezTo>
                <a:cubicBezTo>
                  <a:pt x="685334" y="165154"/>
                  <a:pt x="688052" y="189709"/>
                  <a:pt x="683744" y="206273"/>
                </a:cubicBezTo>
                <a:cubicBezTo>
                  <a:pt x="679046" y="224342"/>
                  <a:pt x="668007" y="235544"/>
                  <a:pt x="648323" y="245269"/>
                </a:cubicBezTo>
                <a:cubicBezTo>
                  <a:pt x="608955" y="264729"/>
                  <a:pt x="536090" y="273025"/>
                  <a:pt x="439671" y="297361"/>
                </a:cubicBezTo>
                <a:cubicBezTo>
                  <a:pt x="390465" y="314020"/>
                  <a:pt x="343457" y="339928"/>
                  <a:pt x="303349" y="362502"/>
                </a:cubicBezTo>
                <a:cubicBezTo>
                  <a:pt x="262739" y="385458"/>
                  <a:pt x="226905" y="403650"/>
                  <a:pt x="202446" y="403650"/>
                </a:cubicBezTo>
                <a:cubicBezTo>
                  <a:pt x="156481" y="403650"/>
                  <a:pt x="121083" y="389934"/>
                  <a:pt x="92912" y="363741"/>
                </a:cubicBezTo>
                <a:cubicBezTo>
                  <a:pt x="64740" y="337547"/>
                  <a:pt x="43873" y="298237"/>
                  <a:pt x="29810" y="246164"/>
                </a:cubicBezTo>
                <a:cubicBezTo>
                  <a:pt x="28752" y="241811"/>
                  <a:pt x="24269" y="238563"/>
                  <a:pt x="19800" y="238916"/>
                </a:cubicBezTo>
                <a:cubicBezTo>
                  <a:pt x="15332" y="239268"/>
                  <a:pt x="11416" y="243183"/>
                  <a:pt x="11058" y="247650"/>
                </a:cubicBezTo>
                <a:cubicBezTo>
                  <a:pt x="1369" y="335737"/>
                  <a:pt x="8543" y="401364"/>
                  <a:pt x="45288" y="451275"/>
                </a:cubicBezTo>
                <a:cubicBezTo>
                  <a:pt x="75501" y="492233"/>
                  <a:pt x="125204" y="521189"/>
                  <a:pt x="198279" y="543858"/>
                </a:cubicBezTo>
                <a:cubicBezTo>
                  <a:pt x="206445" y="568718"/>
                  <a:pt x="197975" y="594436"/>
                  <a:pt x="189052" y="612248"/>
                </a:cubicBezTo>
                <a:cubicBezTo>
                  <a:pt x="187270" y="615868"/>
                  <a:pt x="188025" y="620439"/>
                  <a:pt x="190838" y="623297"/>
                </a:cubicBezTo>
                <a:cubicBezTo>
                  <a:pt x="198547" y="631012"/>
                  <a:pt x="209043" y="633012"/>
                  <a:pt x="219709" y="634346"/>
                </a:cubicBezTo>
                <a:cubicBezTo>
                  <a:pt x="227607" y="635299"/>
                  <a:pt x="235593" y="635393"/>
                  <a:pt x="243224" y="635489"/>
                </a:cubicBezTo>
                <a:cubicBezTo>
                  <a:pt x="239128" y="645490"/>
                  <a:pt x="244581" y="650824"/>
                  <a:pt x="250368" y="654825"/>
                </a:cubicBezTo>
                <a:lnTo>
                  <a:pt x="365260" y="654825"/>
                </a:lnTo>
                <a:cubicBezTo>
                  <a:pt x="371315" y="654920"/>
                  <a:pt x="376379" y="648062"/>
                  <a:pt x="374487" y="642347"/>
                </a:cubicBezTo>
                <a:cubicBezTo>
                  <a:pt x="365837" y="616154"/>
                  <a:pt x="366153" y="600342"/>
                  <a:pt x="381631" y="567290"/>
                </a:cubicBezTo>
                <a:cubicBezTo>
                  <a:pt x="435595" y="566909"/>
                  <a:pt x="483509" y="560718"/>
                  <a:pt x="533432" y="539954"/>
                </a:cubicBezTo>
                <a:cubicBezTo>
                  <a:pt x="529812" y="553383"/>
                  <a:pt x="518117" y="563956"/>
                  <a:pt x="512894" y="574148"/>
                </a:cubicBezTo>
                <a:cubicBezTo>
                  <a:pt x="510967" y="587959"/>
                  <a:pt x="525038" y="593007"/>
                  <a:pt x="535515" y="597389"/>
                </a:cubicBezTo>
                <a:cubicBezTo>
                  <a:pt x="533686" y="602056"/>
                  <a:pt x="531750" y="606914"/>
                  <a:pt x="529264" y="611962"/>
                </a:cubicBezTo>
                <a:cubicBezTo>
                  <a:pt x="526445" y="617772"/>
                  <a:pt x="531449" y="625679"/>
                  <a:pt x="537896" y="625679"/>
                </a:cubicBezTo>
                <a:lnTo>
                  <a:pt x="652788" y="625679"/>
                </a:lnTo>
                <a:cubicBezTo>
                  <a:pt x="657776" y="625679"/>
                  <a:pt x="662312" y="621106"/>
                  <a:pt x="662313" y="616154"/>
                </a:cubicBezTo>
                <a:cubicBezTo>
                  <a:pt x="662313" y="595389"/>
                  <a:pt x="656007" y="564814"/>
                  <a:pt x="652788" y="539954"/>
                </a:cubicBezTo>
                <a:cubicBezTo>
                  <a:pt x="670388" y="504330"/>
                  <a:pt x="680487" y="480898"/>
                  <a:pt x="681065" y="427177"/>
                </a:cubicBezTo>
                <a:cubicBezTo>
                  <a:pt x="744899" y="379647"/>
                  <a:pt x="784301" y="281274"/>
                  <a:pt x="787920" y="191100"/>
                </a:cubicBezTo>
                <a:cubicBezTo>
                  <a:pt x="789768" y="145066"/>
                  <a:pt x="782346" y="100946"/>
                  <a:pt x="762323" y="66970"/>
                </a:cubicBezTo>
                <a:cubicBezTo>
                  <a:pt x="742300" y="33004"/>
                  <a:pt x="708864" y="9725"/>
                  <a:pt x="662909" y="7144"/>
                </a:cubicBezTo>
                <a:cubicBezTo>
                  <a:pt x="626440" y="7372"/>
                  <a:pt x="603235" y="15087"/>
                  <a:pt x="580756" y="27384"/>
                </a:cubicBezTo>
                <a:close/>
                <a:moveTo>
                  <a:pt x="662312" y="26194"/>
                </a:moveTo>
                <a:cubicBezTo>
                  <a:pt x="702202" y="28613"/>
                  <a:pt x="728653" y="47454"/>
                  <a:pt x="745951" y="76800"/>
                </a:cubicBezTo>
                <a:cubicBezTo>
                  <a:pt x="763342" y="106299"/>
                  <a:pt x="770615" y="146771"/>
                  <a:pt x="768870" y="190205"/>
                </a:cubicBezTo>
                <a:cubicBezTo>
                  <a:pt x="765383" y="277063"/>
                  <a:pt x="724766" y="374218"/>
                  <a:pt x="666480" y="414890"/>
                </a:cubicBezTo>
                <a:cubicBezTo>
                  <a:pt x="663962" y="416604"/>
                  <a:pt x="662356" y="419652"/>
                  <a:pt x="662312" y="422700"/>
                </a:cubicBezTo>
                <a:cubicBezTo>
                  <a:pt x="662312" y="479660"/>
                  <a:pt x="653787" y="495948"/>
                  <a:pt x="634631" y="534619"/>
                </a:cubicBezTo>
                <a:cubicBezTo>
                  <a:pt x="633825" y="536238"/>
                  <a:pt x="633512" y="538143"/>
                  <a:pt x="633738" y="539954"/>
                </a:cubicBezTo>
                <a:cubicBezTo>
                  <a:pt x="636595" y="563003"/>
                  <a:pt x="640833" y="588436"/>
                  <a:pt x="642073" y="606629"/>
                </a:cubicBezTo>
                <a:lnTo>
                  <a:pt x="551885" y="606629"/>
                </a:lnTo>
                <a:cubicBezTo>
                  <a:pt x="565536" y="572910"/>
                  <a:pt x="566470" y="544906"/>
                  <a:pt x="566470" y="519379"/>
                </a:cubicBezTo>
                <a:cubicBezTo>
                  <a:pt x="566413" y="512902"/>
                  <a:pt x="558231" y="508045"/>
                  <a:pt x="552481" y="511093"/>
                </a:cubicBezTo>
                <a:cubicBezTo>
                  <a:pt x="493099" y="542144"/>
                  <a:pt x="440651" y="548621"/>
                  <a:pt x="375082" y="548621"/>
                </a:cubicBezTo>
                <a:cubicBezTo>
                  <a:pt x="371510" y="548621"/>
                  <a:pt x="368014" y="550717"/>
                  <a:pt x="366451" y="553955"/>
                </a:cubicBezTo>
                <a:cubicBezTo>
                  <a:pt x="349528" y="588150"/>
                  <a:pt x="347461" y="610914"/>
                  <a:pt x="353354" y="635775"/>
                </a:cubicBezTo>
                <a:lnTo>
                  <a:pt x="261678" y="635775"/>
                </a:lnTo>
                <a:cubicBezTo>
                  <a:pt x="268169" y="608819"/>
                  <a:pt x="268145" y="580720"/>
                  <a:pt x="259594" y="546239"/>
                </a:cubicBezTo>
                <a:cubicBezTo>
                  <a:pt x="258750" y="542906"/>
                  <a:pt x="256026" y="540239"/>
                  <a:pt x="252749" y="539382"/>
                </a:cubicBezTo>
                <a:cubicBezTo>
                  <a:pt x="153138" y="515378"/>
                  <a:pt x="93162" y="484327"/>
                  <a:pt x="60468" y="439941"/>
                </a:cubicBezTo>
                <a:cubicBezTo>
                  <a:pt x="33628" y="403460"/>
                  <a:pt x="24814" y="355835"/>
                  <a:pt x="27428" y="292598"/>
                </a:cubicBezTo>
                <a:cubicBezTo>
                  <a:pt x="41099" y="326593"/>
                  <a:pt x="57161" y="356692"/>
                  <a:pt x="79815" y="377743"/>
                </a:cubicBezTo>
                <a:cubicBezTo>
                  <a:pt x="111504" y="407175"/>
                  <a:pt x="152633" y="422700"/>
                  <a:pt x="202446" y="422700"/>
                </a:cubicBezTo>
                <a:cubicBezTo>
                  <a:pt x="235454" y="422700"/>
                  <a:pt x="271775" y="401936"/>
                  <a:pt x="312576" y="378886"/>
                </a:cubicBezTo>
                <a:cubicBezTo>
                  <a:pt x="353300" y="355930"/>
                  <a:pt x="398127" y="329927"/>
                  <a:pt x="444435" y="315830"/>
                </a:cubicBezTo>
                <a:cubicBezTo>
                  <a:pt x="514809" y="293265"/>
                  <a:pt x="595182" y="291532"/>
                  <a:pt x="656657" y="262537"/>
                </a:cubicBezTo>
                <a:cubicBezTo>
                  <a:pt x="679373" y="251307"/>
                  <a:pt x="696046" y="234686"/>
                  <a:pt x="702197" y="211036"/>
                </a:cubicBezTo>
                <a:cubicBezTo>
                  <a:pt x="708349" y="187395"/>
                  <a:pt x="704901" y="157982"/>
                  <a:pt x="692672" y="118472"/>
                </a:cubicBezTo>
                <a:cubicBezTo>
                  <a:pt x="691181" y="113852"/>
                  <a:pt x="685742" y="110919"/>
                  <a:pt x="681064" y="112214"/>
                </a:cubicBezTo>
                <a:cubicBezTo>
                  <a:pt x="643871" y="121520"/>
                  <a:pt x="611782" y="123473"/>
                  <a:pt x="590580" y="118167"/>
                </a:cubicBezTo>
                <a:cubicBezTo>
                  <a:pt x="571963" y="113329"/>
                  <a:pt x="559804" y="100203"/>
                  <a:pt x="559623" y="83344"/>
                </a:cubicBezTo>
                <a:cubicBezTo>
                  <a:pt x="559623" y="69056"/>
                  <a:pt x="570827" y="54702"/>
                  <a:pt x="590281" y="43758"/>
                </a:cubicBezTo>
                <a:cubicBezTo>
                  <a:pt x="610126" y="31842"/>
                  <a:pt x="635109" y="25861"/>
                  <a:pt x="662312" y="26194"/>
                </a:cubicBezTo>
                <a:close/>
                <a:moveTo>
                  <a:pt x="654871" y="54769"/>
                </a:moveTo>
                <a:cubicBezTo>
                  <a:pt x="649611" y="54769"/>
                  <a:pt x="645346" y="59036"/>
                  <a:pt x="645346" y="64294"/>
                </a:cubicBezTo>
                <a:cubicBezTo>
                  <a:pt x="645346" y="69561"/>
                  <a:pt x="649611" y="73819"/>
                  <a:pt x="654871" y="73819"/>
                </a:cubicBezTo>
                <a:cubicBezTo>
                  <a:pt x="660132" y="73819"/>
                  <a:pt x="664396" y="69561"/>
                  <a:pt x="664396" y="64294"/>
                </a:cubicBezTo>
                <a:cubicBezTo>
                  <a:pt x="664396" y="59036"/>
                  <a:pt x="660132" y="54769"/>
                  <a:pt x="654871" y="54769"/>
                </a:cubicBezTo>
                <a:close/>
                <a:moveTo>
                  <a:pt x="219114" y="549764"/>
                </a:moveTo>
                <a:cubicBezTo>
                  <a:pt x="226626" y="551860"/>
                  <a:pt x="234067" y="554051"/>
                  <a:pt x="242033" y="556050"/>
                </a:cubicBezTo>
                <a:cubicBezTo>
                  <a:pt x="247323" y="579292"/>
                  <a:pt x="248824" y="598627"/>
                  <a:pt x="246796" y="616725"/>
                </a:cubicBezTo>
                <a:cubicBezTo>
                  <a:pt x="238461" y="616725"/>
                  <a:pt x="229722" y="616439"/>
                  <a:pt x="222091" y="615582"/>
                </a:cubicBezTo>
                <a:cubicBezTo>
                  <a:pt x="215678" y="614820"/>
                  <a:pt x="212767" y="612914"/>
                  <a:pt x="209589" y="611391"/>
                </a:cubicBezTo>
                <a:cubicBezTo>
                  <a:pt x="216908" y="594532"/>
                  <a:pt x="223095" y="573005"/>
                  <a:pt x="219114" y="549764"/>
                </a:cubicBezTo>
                <a:close/>
                <a:moveTo>
                  <a:pt x="545039" y="560147"/>
                </a:moveTo>
                <a:cubicBezTo>
                  <a:pt x="544303" y="566052"/>
                  <a:pt x="543321" y="572148"/>
                  <a:pt x="541765" y="578339"/>
                </a:cubicBezTo>
                <a:cubicBezTo>
                  <a:pt x="538881" y="579197"/>
                  <a:pt x="536380" y="577386"/>
                  <a:pt x="534026" y="576815"/>
                </a:cubicBezTo>
                <a:cubicBezTo>
                  <a:pt x="538067" y="571005"/>
                  <a:pt x="541884" y="565099"/>
                  <a:pt x="545039" y="56014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cxnSp>
        <p:nvCxnSpPr>
          <p:cNvPr id="14" name="Straight Connector 13" descr="vertical line">
            <a:extLst>
              <a:ext uri="{FF2B5EF4-FFF2-40B4-BE49-F238E27FC236}">
                <a16:creationId xmlns:a16="http://schemas.microsoft.com/office/drawing/2014/main" id="{61DCE69A-183E-4D92-928A-CEE76B9E5241}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Placeholder 7" descr="girl with pigtails raising her hand with chalkboard in background">
            <a:extLst>
              <a:ext uri="{FF2B5EF4-FFF2-40B4-BE49-F238E27FC236}">
                <a16:creationId xmlns:a16="http://schemas.microsoft.com/office/drawing/2014/main" id="{A8A29F18-9B4E-4798-8043-A88568C47F1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801097" y="1"/>
            <a:ext cx="4389475" cy="6677644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BECCD1-5CB3-486A-BA3A-43D01472AD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>
                <a:hlinkClick r:id="rId5"/>
              </a:rPr>
              <a:t>yashshavikashyap@gmail.com</a:t>
            </a:r>
            <a:endParaRPr lang="en-IN" dirty="0"/>
          </a:p>
          <a:p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AAE52C-78D6-4005-9BE4-8A3E5D4A67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Priya Khandelwal</a:t>
            </a:r>
          </a:p>
          <a:p>
            <a:r>
              <a:rPr lang="en-IN" dirty="0"/>
              <a:t>Yashshavi kashyap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D2045C-B31D-49B6-9F1F-43747D6AE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9E0867-A9C6-45A0-AC24-C29BF39FB541}"/>
              </a:ext>
            </a:extLst>
          </p:cNvPr>
          <p:cNvSpPr txBox="1"/>
          <p:nvPr/>
        </p:nvSpPr>
        <p:spPr>
          <a:xfrm>
            <a:off x="365760" y="295729"/>
            <a:ext cx="11507372" cy="7078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tx1">
                    <a:lumMod val="95000"/>
                  </a:schemeClr>
                </a:solidFill>
              </a:rPr>
              <a:t>Contents:-</a:t>
            </a:r>
          </a:p>
          <a:p>
            <a:endParaRPr lang="en-IN" sz="4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>
                    <a:lumMod val="95000"/>
                  </a:schemeClr>
                </a:solidFill>
              </a:rPr>
              <a:t>Services and Technology Used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>
                    <a:lumMod val="95000"/>
                  </a:schemeClr>
                </a:solidFill>
              </a:rPr>
              <a:t>Problem description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>
                    <a:lumMod val="95000"/>
                  </a:schemeClr>
                </a:solidFill>
              </a:rPr>
              <a:t>Our idea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>
                    <a:lumMod val="95000"/>
                  </a:schemeClr>
                </a:solidFill>
              </a:rPr>
              <a:t>Outputs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tx1">
                    <a:lumMod val="95000"/>
                  </a:schemeClr>
                </a:solidFill>
              </a:rPr>
              <a:t>Business value derived outcome of work in simple terms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>
              <a:solidFill>
                <a:schemeClr val="tx1">
                  <a:lumMod val="95000"/>
                </a:schemeClr>
              </a:solidFill>
            </a:endParaRPr>
          </a:p>
          <a:p>
            <a:pPr fontAlgn="base">
              <a:lnSpc>
                <a:spcPct val="107000"/>
              </a:lnSpc>
              <a:spcAft>
                <a:spcPts val="0"/>
              </a:spcAft>
            </a:pPr>
            <a:r>
              <a:rPr lang="en-IN" sz="2800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800" dirty="0">
              <a:solidFill>
                <a:schemeClr val="tx1">
                  <a:lumMod val="9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79302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5FC4D-29B5-468E-98EB-A46078B80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813" y="295729"/>
            <a:ext cx="9882022" cy="1557519"/>
          </a:xfrm>
        </p:spPr>
        <p:txBody>
          <a:bodyPr/>
          <a:lstStyle/>
          <a:p>
            <a:pPr algn="just"/>
            <a:r>
              <a:rPr lang="en-ZA" sz="4400" dirty="0">
                <a:solidFill>
                  <a:schemeClr val="tx1">
                    <a:lumMod val="95000"/>
                  </a:schemeClr>
                </a:solidFill>
              </a:rPr>
              <a:t>Services-used</a:t>
            </a:r>
            <a:r>
              <a:rPr lang="en-ZA" dirty="0">
                <a:solidFill>
                  <a:schemeClr val="tx1">
                    <a:lumMod val="95000"/>
                  </a:schemeClr>
                </a:solidFill>
              </a:rPr>
              <a:t>:</a:t>
            </a:r>
            <a:br>
              <a:rPr lang="en-ZA" dirty="0">
                <a:solidFill>
                  <a:schemeClr val="tx1">
                    <a:lumMod val="95000"/>
                  </a:schemeClr>
                </a:solidFill>
              </a:rPr>
            </a:br>
            <a:endParaRPr lang="en-IN" sz="24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2D03B4-1B8D-411D-9677-50064527B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D92A31-979F-43EC-83F6-A1E933D7BE78}"/>
              </a:ext>
            </a:extLst>
          </p:cNvPr>
          <p:cNvSpPr/>
          <p:nvPr/>
        </p:nvSpPr>
        <p:spPr>
          <a:xfrm>
            <a:off x="2141165" y="3722196"/>
            <a:ext cx="6329459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4800" dirty="0">
                <a:solidFill>
                  <a:schemeClr val="tx1">
                    <a:lumMod val="95000"/>
                  </a:schemeClr>
                </a:solidFill>
              </a:rPr>
              <a:t>    </a:t>
            </a:r>
            <a:r>
              <a:rPr lang="en-IN" sz="4400" dirty="0">
                <a:solidFill>
                  <a:schemeClr val="tx1">
                    <a:lumMod val="95000"/>
                  </a:schemeClr>
                </a:solidFill>
              </a:rPr>
              <a:t>Technology Used</a:t>
            </a:r>
          </a:p>
          <a:p>
            <a:pPr algn="just"/>
            <a:endParaRPr lang="en-IN" sz="4800" dirty="0">
              <a:solidFill>
                <a:schemeClr val="tx1">
                  <a:lumMod val="95000"/>
                </a:schemeClr>
              </a:solidFill>
            </a:endParaRPr>
          </a:p>
          <a:p>
            <a:pPr marL="1943100" lvl="3" indent="-571500" algn="just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>
                    <a:lumMod val="95000"/>
                  </a:schemeClr>
                </a:solidFill>
              </a:rPr>
              <a:t> Python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2B1A74-DC86-4169-9633-9CDC17592B47}"/>
              </a:ext>
            </a:extLst>
          </p:cNvPr>
          <p:cNvSpPr txBox="1"/>
          <p:nvPr/>
        </p:nvSpPr>
        <p:spPr>
          <a:xfrm>
            <a:off x="2723645" y="1366897"/>
            <a:ext cx="762889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85900" lvl="2" indent="-571500" algn="just">
              <a:buFont typeface="Arial" panose="020B0604020202020204" pitchFamily="34" charset="0"/>
              <a:buChar char="•"/>
            </a:pPr>
            <a:r>
              <a:rPr lang="en-ZA" sz="3200" noProof="1">
                <a:solidFill>
                  <a:schemeClr val="tx1">
                    <a:lumMod val="95000"/>
                  </a:schemeClr>
                </a:solidFill>
              </a:rPr>
              <a:t>IBM Watson Tone Analyser.</a:t>
            </a:r>
            <a:br>
              <a:rPr lang="en-ZA" sz="3200" noProof="1">
                <a:solidFill>
                  <a:schemeClr val="tx1">
                    <a:lumMod val="95000"/>
                  </a:schemeClr>
                </a:solidFill>
              </a:rPr>
            </a:br>
            <a:endParaRPr lang="en-ZA" sz="3200" noProof="1">
              <a:solidFill>
                <a:schemeClr val="tx1">
                  <a:lumMod val="95000"/>
                </a:schemeClr>
              </a:solidFill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ZA" sz="3200" noProof="1">
                <a:solidFill>
                  <a:schemeClr val="tx1">
                    <a:lumMod val="95000"/>
                  </a:schemeClr>
                </a:solidFill>
              </a:rPr>
              <a:t>Twitter  API</a:t>
            </a:r>
            <a:br>
              <a:rPr lang="en-ZA" sz="3200" noProof="1">
                <a:solidFill>
                  <a:schemeClr val="bg1"/>
                </a:solidFill>
              </a:rPr>
            </a:b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513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8C4ED-BA8E-4A33-8EDD-2DFE2729B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04" y="1437454"/>
            <a:ext cx="11760591" cy="4836736"/>
          </a:xfrm>
        </p:spPr>
        <p:txBody>
          <a:bodyPr/>
          <a:lstStyle/>
          <a:p>
            <a:pPr algn="just"/>
            <a:r>
              <a:rPr lang="en-US" sz="2600" dirty="0">
                <a:solidFill>
                  <a:schemeClr val="tx1">
                    <a:lumMod val="95000"/>
                  </a:schemeClr>
                </a:solidFill>
              </a:rPr>
              <a:t>1.Develop a mobile/desktop app that will  Get a person’s social contents (e.g. tweets) for a duration (e.g.past24 hours). </a:t>
            </a:r>
            <a:br>
              <a:rPr lang="en-US" sz="2600" dirty="0">
                <a:solidFill>
                  <a:schemeClr val="tx1">
                    <a:lumMod val="95000"/>
                  </a:schemeClr>
                </a:solidFill>
              </a:rPr>
            </a:br>
            <a:br>
              <a:rPr lang="en-US" sz="2600" dirty="0">
                <a:solidFill>
                  <a:schemeClr val="tx1">
                    <a:lumMod val="95000"/>
                  </a:schemeClr>
                </a:solidFill>
              </a:rPr>
            </a:br>
            <a:r>
              <a:rPr lang="en-US" sz="2600" dirty="0">
                <a:solidFill>
                  <a:schemeClr val="tx1">
                    <a:lumMod val="95000"/>
                  </a:schemeClr>
                </a:solidFill>
              </a:rPr>
              <a:t> 2.Perform sentiment analysis using IBM Watson on the above content. </a:t>
            </a:r>
            <a:br>
              <a:rPr lang="en-US" sz="2600" dirty="0">
                <a:solidFill>
                  <a:schemeClr val="tx1">
                    <a:lumMod val="95000"/>
                  </a:schemeClr>
                </a:solidFill>
              </a:rPr>
            </a:br>
            <a:br>
              <a:rPr lang="en-US" sz="2600" dirty="0">
                <a:solidFill>
                  <a:schemeClr val="tx1">
                    <a:lumMod val="95000"/>
                  </a:schemeClr>
                </a:solidFill>
              </a:rPr>
            </a:br>
            <a:r>
              <a:rPr lang="en-US" sz="2600" dirty="0">
                <a:solidFill>
                  <a:schemeClr val="tx1">
                    <a:lumMod val="95000"/>
                  </a:schemeClr>
                </a:solidFill>
              </a:rPr>
              <a:t>3. Display the person name and his/her most prominent sentiment. </a:t>
            </a:r>
            <a:br>
              <a:rPr lang="en-US" sz="2600" dirty="0">
                <a:solidFill>
                  <a:schemeClr val="tx1">
                    <a:lumMod val="95000"/>
                  </a:schemeClr>
                </a:solidFill>
              </a:rPr>
            </a:br>
            <a:br>
              <a:rPr lang="en-US" sz="2600" dirty="0">
                <a:solidFill>
                  <a:schemeClr val="tx1">
                    <a:lumMod val="95000"/>
                  </a:schemeClr>
                </a:solidFill>
              </a:rPr>
            </a:br>
            <a:r>
              <a:rPr lang="en-US" sz="2600" dirty="0">
                <a:solidFill>
                  <a:schemeClr val="tx1">
                    <a:lumMod val="95000"/>
                  </a:schemeClr>
                </a:solidFill>
              </a:rPr>
              <a:t>4.Suggest measures to soothe or calm down the mood of the person by suggesting some curated playlist of songs based on his interest or something similar.</a:t>
            </a:r>
            <a:endParaRPr lang="en-IN" sz="24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9C1764-360C-4ED0-88C6-8B9FD8D31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67BCB8-BC81-4496-B618-F3D25842A9C0}"/>
              </a:ext>
            </a:extLst>
          </p:cNvPr>
          <p:cNvSpPr txBox="1"/>
          <p:nvPr/>
        </p:nvSpPr>
        <p:spPr>
          <a:xfrm>
            <a:off x="215704" y="373273"/>
            <a:ext cx="48392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tx1">
                    <a:lumMod val="95000"/>
                  </a:schemeClr>
                </a:solidFill>
              </a:rPr>
              <a:t>EXPECTATIONS</a:t>
            </a:r>
            <a:r>
              <a:rPr lang="en-IN" sz="3200" b="1" dirty="0">
                <a:solidFill>
                  <a:schemeClr val="tx1">
                    <a:lumMod val="95000"/>
                  </a:schemeClr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19142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322E43-A341-4097-ACE8-BDE38F683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40D36B-0F1B-42D9-8C37-E5CCDE62067E}"/>
              </a:ext>
            </a:extLst>
          </p:cNvPr>
          <p:cNvSpPr txBox="1"/>
          <p:nvPr/>
        </p:nvSpPr>
        <p:spPr>
          <a:xfrm>
            <a:off x="0" y="169333"/>
            <a:ext cx="12192000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3200" b="1" dirty="0"/>
              <a:t>  </a:t>
            </a:r>
            <a:r>
              <a:rPr lang="en-IN" sz="4000" b="1" dirty="0">
                <a:solidFill>
                  <a:schemeClr val="tx1">
                    <a:lumMod val="95000"/>
                  </a:schemeClr>
                </a:solidFill>
              </a:rPr>
              <a:t>OUR idea</a:t>
            </a:r>
            <a:r>
              <a:rPr lang="en-IN" sz="3200" b="1" dirty="0">
                <a:solidFill>
                  <a:schemeClr val="tx1">
                    <a:lumMod val="95000"/>
                  </a:schemeClr>
                </a:solidFill>
              </a:rPr>
              <a:t>:</a:t>
            </a:r>
          </a:p>
          <a:p>
            <a:pPr algn="just"/>
            <a:endParaRPr lang="en-IN" sz="3200" b="1" dirty="0">
              <a:solidFill>
                <a:schemeClr val="tx1">
                  <a:lumMod val="95000"/>
                </a:schemeClr>
              </a:solidFill>
            </a:endParaRPr>
          </a:p>
          <a:p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Ask the user to enter the twitter screen name.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Retrieve data from twitter API 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Fetch last 30 tweets.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Clean fetched data i.e. removal of emoji’s and URL's using ‘re’ and ‘emoji’ modules of     python3.</a:t>
            </a:r>
          </a:p>
          <a:p>
            <a:pPr algn="just"/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Tone analysis using IBM Watson tone analyser on the cleaned data.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Fetch the prominent emotion/sentiment from sentence level analysis.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Use this emotion to work accordingly.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Display the window showing the person screen name and his/her mood.</a:t>
            </a:r>
          </a:p>
          <a:p>
            <a:pPr algn="just"/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  YouTube music playlist in the default web browser of  the user.</a:t>
            </a:r>
          </a:p>
          <a:p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 </a:t>
            </a:r>
          </a:p>
          <a:p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endParaRPr lang="en-IN" dirty="0">
              <a:solidFill>
                <a:schemeClr val="tx1">
                  <a:lumMod val="95000"/>
                </a:schemeClr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8326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FEC9B-E224-4075-A33A-5C4B21FD9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02" y="101026"/>
            <a:ext cx="9404723" cy="1400530"/>
          </a:xfrm>
        </p:spPr>
        <p:txBody>
          <a:bodyPr/>
          <a:lstStyle/>
          <a:p>
            <a:pPr algn="just"/>
            <a:r>
              <a:rPr lang="en-IN" sz="6000" b="1" dirty="0"/>
              <a:t>OUTPUTS: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F30ADA-CC73-4643-A3A7-06180B9CB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5F097DF9-8D4F-4BE3-A622-0482489F0220}"/>
              </a:ext>
            </a:extLst>
          </p:cNvPr>
          <p:cNvSpPr/>
          <p:nvPr/>
        </p:nvSpPr>
        <p:spPr>
          <a:xfrm>
            <a:off x="4853354" y="3559126"/>
            <a:ext cx="4628271" cy="11254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0031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BE389-1439-42B5-8862-7E3AEDB18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889" y="232947"/>
            <a:ext cx="11218311" cy="1103729"/>
          </a:xfrm>
        </p:spPr>
        <p:txBody>
          <a:bodyPr/>
          <a:lstStyle/>
          <a:p>
            <a:r>
              <a:rPr lang="en-IN" sz="4800" b="1" dirty="0">
                <a:solidFill>
                  <a:schemeClr val="bg1"/>
                </a:solidFill>
              </a:rPr>
              <a:t>First window</a:t>
            </a:r>
            <a:r>
              <a:rPr lang="en-IN" sz="5400" b="1" dirty="0">
                <a:solidFill>
                  <a:schemeClr val="bg1"/>
                </a:solidFill>
              </a:rPr>
              <a:t> </a:t>
            </a:r>
            <a:r>
              <a:rPr lang="en-IN" sz="5400" dirty="0">
                <a:solidFill>
                  <a:schemeClr val="bg1"/>
                </a:solidFill>
              </a:rPr>
              <a:t>:</a:t>
            </a:r>
            <a:br>
              <a:rPr lang="en-IN" sz="5400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where the user will be asked to enter the twitter screen name to        know the sentiments of the person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56CF24-E9E1-4925-BED6-6B58685F0FC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BE0C115-15B5-45C5-8008-3D7F29068ECE}"/>
              </a:ext>
            </a:extLst>
          </p:cNvPr>
          <p:cNvSpPr/>
          <p:nvPr/>
        </p:nvSpPr>
        <p:spPr>
          <a:xfrm>
            <a:off x="4648941" y="2580139"/>
            <a:ext cx="593951" cy="9906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9F65D54E-C7FB-416A-B60D-B76EF6583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49" y="1910230"/>
            <a:ext cx="4569124" cy="2476826"/>
          </a:xfrm>
          <a:prstGeom prst="rect">
            <a:avLst/>
          </a:prstGeom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54587537-60A3-424F-B00D-DAA9F4259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6363" y="1953363"/>
            <a:ext cx="6941389" cy="434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13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B832A7-AD92-48BD-A6CB-378CD93285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8</a:t>
            </a:fld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0822E6-4FE1-41F8-ACC8-1735AAE515DE}"/>
              </a:ext>
            </a:extLst>
          </p:cNvPr>
          <p:cNvSpPr txBox="1"/>
          <p:nvPr/>
        </p:nvSpPr>
        <p:spPr>
          <a:xfrm>
            <a:off x="745067" y="270933"/>
            <a:ext cx="11379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400" b="1" dirty="0">
                <a:solidFill>
                  <a:schemeClr val="bg1"/>
                </a:solidFill>
              </a:rPr>
              <a:t>SECOND WINDOW : </a:t>
            </a:r>
          </a:p>
          <a:p>
            <a:pPr algn="just"/>
            <a:endParaRPr lang="en-IN" dirty="0">
              <a:solidFill>
                <a:schemeClr val="bg1"/>
              </a:solidFill>
            </a:endParaRPr>
          </a:p>
          <a:p>
            <a:pPr algn="just"/>
            <a:r>
              <a:rPr lang="en-IN" dirty="0">
                <a:solidFill>
                  <a:schemeClr val="bg1"/>
                </a:solidFill>
              </a:rPr>
              <a:t>Displaying the mood by analysing using submitted screen name.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133FD8-CCB7-4E9D-98ED-1B4005853E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38" t="8142"/>
          <a:stretch/>
        </p:blipFill>
        <p:spPr>
          <a:xfrm>
            <a:off x="2709333" y="1625600"/>
            <a:ext cx="5523272" cy="308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959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1E3C5-6B52-4127-AC9C-304DDB722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>
                <a:solidFill>
                  <a:schemeClr val="bg1"/>
                </a:solidFill>
              </a:rPr>
              <a:t>Video played after suggestion(as user click on the suggested play button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120170-C3A6-4925-831C-094FCBB178F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ZA" smtClean="0"/>
              <a:pPr/>
              <a:t>9</a:t>
            </a:fld>
            <a:endParaRPr lang="en-Z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3B3AD5-7FB2-48F1-8116-C2EA625DD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4209"/>
            <a:ext cx="2820374" cy="18764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F46473-B948-4912-814F-7325B4A8D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733" y="1360479"/>
            <a:ext cx="7507467" cy="4752454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E94A0216-32CC-4EA1-8E59-8EDC787D22CC}"/>
              </a:ext>
            </a:extLst>
          </p:cNvPr>
          <p:cNvSpPr/>
          <p:nvPr/>
        </p:nvSpPr>
        <p:spPr>
          <a:xfrm>
            <a:off x="3399853" y="2432438"/>
            <a:ext cx="743839" cy="540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9956070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Office Theme">
  <a:themeElements>
    <a:clrScheme name="Custom 15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0F0"/>
      </a:accent1>
      <a:accent2>
        <a:srgbClr val="0B6CD9"/>
      </a:accent2>
      <a:accent3>
        <a:srgbClr val="0C3DF8"/>
      </a:accent3>
      <a:accent4>
        <a:srgbClr val="F2194A"/>
      </a:accent4>
      <a:accent5>
        <a:srgbClr val="0CF8B6"/>
      </a:accent5>
      <a:accent6>
        <a:srgbClr val="BDB313"/>
      </a:accent6>
      <a:hlink>
        <a:srgbClr val="00B0F0"/>
      </a:hlink>
      <a:folHlink>
        <a:srgbClr val="00B0F0"/>
      </a:folHlink>
    </a:clrScheme>
    <a:fontScheme name="Custom 162">
      <a:majorFont>
        <a:latin typeface="Tw Cen MT"/>
        <a:ea typeface=""/>
        <a:cs typeface=""/>
      </a:majorFont>
      <a:minorFont>
        <a:latin typeface="Lucida Sans Typewri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NBPL_Science Fair_SB - v7" id="{5C21205C-519C-4A9F-B53E-B01BF1365972}" vid="{0D2DFD3F-4D9A-4CAC-9654-5EA9CB3B9FC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2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4.xml><?xml version="1.0" encoding="utf-8"?>
<a:theme xmlns:a="http://schemas.openxmlformats.org/drawingml/2006/main" name="1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D4DFDF-91A1-4C00-9887-052702EB05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A11956-AEAD-4A48-933E-56D654569E2F}">
  <ds:schemaRefs>
    <ds:schemaRef ds:uri="http://schemas.openxmlformats.org/package/2006/metadata/core-properties"/>
    <ds:schemaRef ds:uri="http://www.w3.org/XML/1998/namespace"/>
    <ds:schemaRef ds:uri="6dc4bcd6-49db-4c07-9060-8acfc67cef9f"/>
    <ds:schemaRef ds:uri="http://schemas.microsoft.com/office/2006/documentManagement/types"/>
    <ds:schemaRef ds:uri="http://schemas.microsoft.com/sharepoint/v3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fb0879af-3eba-417a-a55a-ffe6dcd6ca77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B7723E8-CA11-4015-BC53-032B2FE2BB6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Science fair presentation</Template>
  <TotalTime>0</TotalTime>
  <Words>259</Words>
  <Application>Microsoft Office PowerPoint</Application>
  <PresentationFormat>Widescreen</PresentationFormat>
  <Paragraphs>76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Office Theme</vt:lpstr>
      <vt:lpstr>Ion</vt:lpstr>
      <vt:lpstr>2_Ion</vt:lpstr>
      <vt:lpstr>1_Ion</vt:lpstr>
      <vt:lpstr>helpmewithmymood</vt:lpstr>
      <vt:lpstr>PowerPoint Presentation</vt:lpstr>
      <vt:lpstr>Services-used: </vt:lpstr>
      <vt:lpstr>1.Develop a mobile/desktop app that will  Get a person’s social contents (e.g. tweets) for a duration (e.g.past24 hours).    2.Perform sentiment analysis using IBM Watson on the above content.   3. Display the person name and his/her most prominent sentiment.   4.Suggest measures to soothe or calm down the mood of the person by suggesting some curated playlist of songs based on his interest or something similar.</vt:lpstr>
      <vt:lpstr>PowerPoint Presentation</vt:lpstr>
      <vt:lpstr>OUTPUTS:</vt:lpstr>
      <vt:lpstr>First window : where the user will be asked to enter the twitter screen name to        know the sentiments of the person</vt:lpstr>
      <vt:lpstr>PowerPoint Presentation</vt:lpstr>
      <vt:lpstr>Video played after suggestion(as user click on the suggested play button 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helpmewithmymood</dc:title>
  <dc:creator/>
  <cp:lastModifiedBy/>
  <cp:revision>29</cp:revision>
  <dcterms:created xsi:type="dcterms:W3CDTF">2018-10-02T06:37:34Z</dcterms:created>
  <dcterms:modified xsi:type="dcterms:W3CDTF">2018-11-10T11:08:28Z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